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4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74" r:id="rId11"/>
    <p:sldId id="275" r:id="rId12"/>
    <p:sldId id="276" r:id="rId13"/>
  </p:sldIdLst>
  <p:sldSz cx="18288000" cy="10287000"/>
  <p:notesSz cx="6858000" cy="9144000"/>
  <p:embeddedFontLst>
    <p:embeddedFont>
      <p:font typeface="Arial Black" panose="020B0A04020102020204" pitchFamily="34" charset="0"/>
      <p:regular r:id="rId15"/>
      <p:bold r:id="rId16"/>
    </p:embeddedFont>
    <p:embeddedFont>
      <p:font typeface="Book Antiqua" panose="02040602050305030304" pitchFamily="18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Corben" panose="020B0604020202020204" charset="0"/>
      <p:bold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  <p:embeddedFont>
      <p:font typeface="Tahoma" panose="020B0604030504040204" pitchFamily="34" charset="0"/>
      <p:regular r:id="rId30"/>
      <p:bold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FFD105-B97C-426A-A979-9BBC2C6FB81A}">
  <a:tblStyle styleId="{96FFD105-B97C-426A-A979-9BBC2C6FB8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500" y="44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ableStyles" Target="tableStyles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66" name="Google Shape;4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>
            <a:spLocks noGrp="1"/>
          </p:cNvSpPr>
          <p:nvPr>
            <p:ph type="pic" idx="2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 rot="5400000">
            <a:off x="5880497" y="-1884758"/>
            <a:ext cx="6527007" cy="15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 rot="5400000">
            <a:off x="10700147" y="2934892"/>
            <a:ext cx="8717757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 rot="5400000">
            <a:off x="2699146" y="-894158"/>
            <a:ext cx="8717757" cy="1160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pic_layout">
  <p:cSld name="4_pic_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>
            <a:spLocks noGrp="1"/>
          </p:cNvSpPr>
          <p:nvPr>
            <p:ph type="pic" idx="2"/>
          </p:nvPr>
        </p:nvSpPr>
        <p:spPr>
          <a:xfrm>
            <a:off x="3614738" y="2614612"/>
            <a:ext cx="5143500" cy="2943225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15"/>
          <p:cNvSpPr>
            <a:spLocks noGrp="1"/>
          </p:cNvSpPr>
          <p:nvPr>
            <p:ph type="pic" idx="3"/>
          </p:nvPr>
        </p:nvSpPr>
        <p:spPr>
          <a:xfrm>
            <a:off x="9486900" y="2614612"/>
            <a:ext cx="5143500" cy="2943225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5"/>
          <p:cNvSpPr>
            <a:spLocks noGrp="1"/>
          </p:cNvSpPr>
          <p:nvPr>
            <p:ph type="pic" idx="4"/>
          </p:nvPr>
        </p:nvSpPr>
        <p:spPr>
          <a:xfrm>
            <a:off x="3629025" y="6772276"/>
            <a:ext cx="5143500" cy="2943225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5"/>
          <p:cNvSpPr>
            <a:spLocks noGrp="1"/>
          </p:cNvSpPr>
          <p:nvPr>
            <p:ph type="pic" idx="5"/>
          </p:nvPr>
        </p:nvSpPr>
        <p:spPr>
          <a:xfrm>
            <a:off x="9501188" y="6772276"/>
            <a:ext cx="5143500" cy="29432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">
  <p:cSld name="1_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33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1pPr>
            <a:lvl2pPr marL="914400" lvl="1" indent="-4953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2pPr>
            <a:lvl3pPr marL="1371600" lvl="2" indent="-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marL="2286000" lvl="4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marL="2743200" lvl="5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53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hyperlink" Target="mailto:saisevasangh99@gmail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info@saisevasangh.org" TargetMode="External"/><Relationship Id="rId5" Type="http://schemas.openxmlformats.org/officeDocument/2006/relationships/hyperlink" Target="http://www.saisevasangh.org/" TargetMode="Externa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ABAB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6"/>
          <p:cNvPicPr preferRelativeResize="0"/>
          <p:nvPr/>
        </p:nvPicPr>
        <p:blipFill rotWithShape="1">
          <a:blip r:embed="rId3">
            <a:alphaModFix/>
          </a:blip>
          <a:srcRect l="2996" t="-35602" r="3050" b="-52539"/>
          <a:stretch/>
        </p:blipFill>
        <p:spPr>
          <a:xfrm rot="10800000" flipH="1">
            <a:off x="2608857" y="3918870"/>
            <a:ext cx="13174294" cy="605460"/>
          </a:xfrm>
          <a:prstGeom prst="rect">
            <a:avLst/>
          </a:prstGeom>
          <a:solidFill>
            <a:srgbClr val="AFABAB"/>
          </a:solidFill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224" y="3635089"/>
            <a:ext cx="2199840" cy="1237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43147" y="3609628"/>
            <a:ext cx="2311503" cy="130022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/>
        </p:nvSpPr>
        <p:spPr>
          <a:xfrm>
            <a:off x="8147766" y="1562319"/>
            <a:ext cx="7236917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25" rIns="182850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21609"/>
              </a:buClr>
              <a:buSzPts val="7200"/>
              <a:buFont typeface="Arial Black"/>
              <a:buNone/>
            </a:pPr>
            <a:r>
              <a:rPr lang="en-US" sz="7200" b="0" i="0" u="none" strike="noStrike" cap="none">
                <a:solidFill>
                  <a:srgbClr val="821609"/>
                </a:solidFill>
                <a:latin typeface="Arial Black"/>
                <a:ea typeface="Arial Black"/>
                <a:cs typeface="Arial Black"/>
                <a:sym typeface="Arial Black"/>
              </a:rPr>
              <a:t>SCHOOL OF EXCELLENCE</a:t>
            </a:r>
            <a:endParaRPr/>
          </a:p>
        </p:txBody>
      </p:sp>
      <p:sp>
        <p:nvSpPr>
          <p:cNvPr id="101" name="Google Shape;101;p16"/>
          <p:cNvSpPr txBox="1"/>
          <p:nvPr/>
        </p:nvSpPr>
        <p:spPr>
          <a:xfrm>
            <a:off x="2901952" y="4512247"/>
            <a:ext cx="13107992" cy="1573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25" rIns="182850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rben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rben"/>
                <a:ea typeface="Corben"/>
                <a:cs typeface="Corben"/>
                <a:sym typeface="Corben"/>
              </a:rPr>
              <a:t>Filling the gap between education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rben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rben"/>
                <a:ea typeface="Corben"/>
                <a:cs typeface="Corben"/>
                <a:sym typeface="Corben"/>
              </a:rPr>
              <a:t>and the employment potential.</a:t>
            </a:r>
            <a:endParaRPr sz="8000" b="0" i="0" u="none" strike="noStrike" cap="none">
              <a:solidFill>
                <a:schemeClr val="lt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3371573" y="7255460"/>
            <a:ext cx="13107992" cy="1573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25" rIns="182850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21609"/>
              </a:buClr>
              <a:buSzPts val="4400"/>
              <a:buFont typeface="Book Antiqua"/>
              <a:buNone/>
            </a:pPr>
            <a:r>
              <a:rPr lang="en-US" sz="4400" b="0" i="0" u="none" strike="noStrike" cap="none">
                <a:solidFill>
                  <a:srgbClr val="821609"/>
                </a:solidFill>
                <a:latin typeface="Book Antiqua"/>
                <a:ea typeface="Book Antiqua"/>
                <a:cs typeface="Book Antiqua"/>
                <a:sym typeface="Book Antiqua"/>
              </a:rPr>
              <a:t>“Empower a Girl,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21609"/>
              </a:buClr>
              <a:buSzPts val="4400"/>
              <a:buFont typeface="Book Antiqua"/>
              <a:buNone/>
            </a:pPr>
            <a:r>
              <a:rPr lang="en-US" sz="4400" b="0" i="0" u="none" strike="noStrike" cap="none">
                <a:solidFill>
                  <a:srgbClr val="821609"/>
                </a:solidFill>
                <a:latin typeface="Book Antiqua"/>
                <a:ea typeface="Book Antiqua"/>
                <a:cs typeface="Book Antiqua"/>
                <a:sym typeface="Book Antiqua"/>
              </a:rPr>
              <a:t>Empower a Generation.”</a:t>
            </a:r>
            <a:endParaRPr sz="8800" b="0" i="0" u="none" strike="noStrike" cap="none">
              <a:solidFill>
                <a:srgbClr val="82160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03" name="Google Shape;103;p16"/>
          <p:cNvPicPr preferRelativeResize="0"/>
          <p:nvPr/>
        </p:nvPicPr>
        <p:blipFill rotWithShape="1">
          <a:blip r:embed="rId3">
            <a:alphaModFix/>
          </a:blip>
          <a:srcRect l="-134" t="-23596" r="97059" b="-16014"/>
          <a:stretch/>
        </p:blipFill>
        <p:spPr>
          <a:xfrm rot="10800000" flipH="1">
            <a:off x="2134253" y="4056295"/>
            <a:ext cx="431270" cy="449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 rotWithShape="1">
          <a:blip r:embed="rId3">
            <a:alphaModFix/>
          </a:blip>
          <a:srcRect l="96995" t="-14829" r="-262" b="-15634"/>
          <a:stretch/>
        </p:blipFill>
        <p:spPr>
          <a:xfrm rot="10800000" flipH="1">
            <a:off x="15723469" y="4034746"/>
            <a:ext cx="458210" cy="4198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" name="Google Shape;105;p16"/>
          <p:cNvGrpSpPr/>
          <p:nvPr/>
        </p:nvGrpSpPr>
        <p:grpSpPr>
          <a:xfrm>
            <a:off x="-5943600" y="3938395"/>
            <a:ext cx="5385991" cy="5608872"/>
            <a:chOff x="-1728096" y="-174794"/>
            <a:chExt cx="1482185" cy="1543521"/>
          </a:xfrm>
        </p:grpSpPr>
        <p:pic>
          <p:nvPicPr>
            <p:cNvPr id="106" name="Google Shape;106;p16"/>
            <p:cNvPicPr preferRelativeResize="0"/>
            <p:nvPr/>
          </p:nvPicPr>
          <p:blipFill rotWithShape="1">
            <a:blip r:embed="rId6">
              <a:alphaModFix/>
            </a:blip>
            <a:srcRect l="14676"/>
            <a:stretch/>
          </p:blipFill>
          <p:spPr>
            <a:xfrm flipH="1">
              <a:off x="-1728096" y="-95250"/>
              <a:ext cx="1232795" cy="14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483012" flipH="1">
              <a:off x="-868958" y="-136733"/>
              <a:ext cx="584851" cy="5866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6"/>
          <p:cNvSpPr/>
          <p:nvPr/>
        </p:nvSpPr>
        <p:spPr>
          <a:xfrm>
            <a:off x="1" y="0"/>
            <a:ext cx="9147379" cy="5145089"/>
          </a:xfrm>
          <a:custGeom>
            <a:avLst/>
            <a:gdLst/>
            <a:ahLst/>
            <a:cxnLst/>
            <a:rect l="l" t="t" r="r" b="b"/>
            <a:pathLst>
              <a:path w="10226" h="10000" extrusionOk="0">
                <a:moveTo>
                  <a:pt x="0" y="10000"/>
                </a:moveTo>
                <a:lnTo>
                  <a:pt x="0" y="0"/>
                </a:lnTo>
                <a:lnTo>
                  <a:pt x="10226" y="0"/>
                </a:lnTo>
                <a:cubicBezTo>
                  <a:pt x="10226" y="176"/>
                  <a:pt x="10228" y="530"/>
                  <a:pt x="10225" y="771"/>
                </a:cubicBezTo>
                <a:lnTo>
                  <a:pt x="9771" y="771"/>
                </a:lnTo>
                <a:lnTo>
                  <a:pt x="1391" y="773"/>
                </a:lnTo>
                <a:cubicBezTo>
                  <a:pt x="659" y="773"/>
                  <a:pt x="435" y="1282"/>
                  <a:pt x="435" y="2605"/>
                </a:cubicBezTo>
                <a:lnTo>
                  <a:pt x="435" y="9995"/>
                </a:lnTo>
                <a:cubicBezTo>
                  <a:pt x="245" y="9995"/>
                  <a:pt x="0" y="10000"/>
                  <a:pt x="0" y="10000"/>
                </a:cubicBezTo>
                <a:close/>
              </a:path>
            </a:pathLst>
          </a:custGeom>
          <a:solidFill>
            <a:srgbClr val="821609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6"/>
          <p:cNvSpPr/>
          <p:nvPr/>
        </p:nvSpPr>
        <p:spPr>
          <a:xfrm flipH="1">
            <a:off x="9144000" y="0"/>
            <a:ext cx="9144000" cy="5145089"/>
          </a:xfrm>
          <a:custGeom>
            <a:avLst/>
            <a:gdLst/>
            <a:ahLst/>
            <a:cxnLst/>
            <a:rect l="l" t="t" r="r" b="b"/>
            <a:pathLst>
              <a:path w="10226" h="10000" extrusionOk="0">
                <a:moveTo>
                  <a:pt x="0" y="10000"/>
                </a:moveTo>
                <a:lnTo>
                  <a:pt x="0" y="0"/>
                </a:lnTo>
                <a:lnTo>
                  <a:pt x="10226" y="0"/>
                </a:lnTo>
                <a:cubicBezTo>
                  <a:pt x="10226" y="176"/>
                  <a:pt x="10228" y="530"/>
                  <a:pt x="10225" y="771"/>
                </a:cubicBezTo>
                <a:lnTo>
                  <a:pt x="9771" y="771"/>
                </a:lnTo>
                <a:lnTo>
                  <a:pt x="1391" y="773"/>
                </a:lnTo>
                <a:cubicBezTo>
                  <a:pt x="659" y="773"/>
                  <a:pt x="435" y="1282"/>
                  <a:pt x="435" y="2605"/>
                </a:cubicBezTo>
                <a:lnTo>
                  <a:pt x="435" y="9995"/>
                </a:lnTo>
                <a:cubicBezTo>
                  <a:pt x="245" y="9995"/>
                  <a:pt x="0" y="10000"/>
                  <a:pt x="0" y="10000"/>
                </a:cubicBezTo>
                <a:close/>
              </a:path>
            </a:pathLst>
          </a:custGeom>
          <a:solidFill>
            <a:srgbClr val="F3EFBF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/>
          <p:nvPr/>
        </p:nvSpPr>
        <p:spPr>
          <a:xfrm rot="10800000">
            <a:off x="9140621" y="5141911"/>
            <a:ext cx="9147379" cy="5145089"/>
          </a:xfrm>
          <a:custGeom>
            <a:avLst/>
            <a:gdLst/>
            <a:ahLst/>
            <a:cxnLst/>
            <a:rect l="l" t="t" r="r" b="b"/>
            <a:pathLst>
              <a:path w="10226" h="10000" extrusionOk="0">
                <a:moveTo>
                  <a:pt x="0" y="10000"/>
                </a:moveTo>
                <a:lnTo>
                  <a:pt x="0" y="0"/>
                </a:lnTo>
                <a:lnTo>
                  <a:pt x="10226" y="0"/>
                </a:lnTo>
                <a:cubicBezTo>
                  <a:pt x="10226" y="176"/>
                  <a:pt x="10228" y="530"/>
                  <a:pt x="10225" y="771"/>
                </a:cubicBezTo>
                <a:lnTo>
                  <a:pt x="9771" y="771"/>
                </a:lnTo>
                <a:lnTo>
                  <a:pt x="1391" y="773"/>
                </a:lnTo>
                <a:cubicBezTo>
                  <a:pt x="659" y="773"/>
                  <a:pt x="435" y="1282"/>
                  <a:pt x="435" y="2605"/>
                </a:cubicBezTo>
                <a:lnTo>
                  <a:pt x="435" y="9995"/>
                </a:lnTo>
                <a:cubicBezTo>
                  <a:pt x="245" y="9995"/>
                  <a:pt x="0" y="10000"/>
                  <a:pt x="0" y="10000"/>
                </a:cubicBezTo>
                <a:close/>
              </a:path>
            </a:pathLst>
          </a:custGeom>
          <a:solidFill>
            <a:srgbClr val="821609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/>
          <p:nvPr/>
        </p:nvSpPr>
        <p:spPr>
          <a:xfrm rot="10800000" flipH="1">
            <a:off x="1" y="5141911"/>
            <a:ext cx="9144000" cy="5145089"/>
          </a:xfrm>
          <a:custGeom>
            <a:avLst/>
            <a:gdLst/>
            <a:ahLst/>
            <a:cxnLst/>
            <a:rect l="l" t="t" r="r" b="b"/>
            <a:pathLst>
              <a:path w="10226" h="10000" extrusionOk="0">
                <a:moveTo>
                  <a:pt x="0" y="10000"/>
                </a:moveTo>
                <a:lnTo>
                  <a:pt x="0" y="0"/>
                </a:lnTo>
                <a:lnTo>
                  <a:pt x="10226" y="0"/>
                </a:lnTo>
                <a:cubicBezTo>
                  <a:pt x="10226" y="176"/>
                  <a:pt x="10228" y="530"/>
                  <a:pt x="10225" y="771"/>
                </a:cubicBezTo>
                <a:lnTo>
                  <a:pt x="9771" y="771"/>
                </a:lnTo>
                <a:lnTo>
                  <a:pt x="1391" y="773"/>
                </a:lnTo>
                <a:cubicBezTo>
                  <a:pt x="659" y="773"/>
                  <a:pt x="435" y="1282"/>
                  <a:pt x="435" y="2605"/>
                </a:cubicBezTo>
                <a:lnTo>
                  <a:pt x="435" y="9995"/>
                </a:lnTo>
                <a:cubicBezTo>
                  <a:pt x="245" y="9995"/>
                  <a:pt x="0" y="10000"/>
                  <a:pt x="0" y="10000"/>
                </a:cubicBezTo>
                <a:close/>
              </a:path>
            </a:pathLst>
          </a:custGeom>
          <a:solidFill>
            <a:srgbClr val="F3EFBF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90910" y="1970486"/>
            <a:ext cx="2077130" cy="1890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68681" y="1861020"/>
            <a:ext cx="3082366" cy="220150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7676772" y="9327026"/>
            <a:ext cx="421042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www.saisevasangh.org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8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4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4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8" name="Google Shape;928;p34"/>
          <p:cNvGrpSpPr/>
          <p:nvPr/>
        </p:nvGrpSpPr>
        <p:grpSpPr>
          <a:xfrm>
            <a:off x="-436380" y="0"/>
            <a:ext cx="18724380" cy="10287000"/>
            <a:chOff x="-290920" y="0"/>
            <a:chExt cx="12482920" cy="6858000"/>
          </a:xfrm>
        </p:grpSpPr>
        <p:sp>
          <p:nvSpPr>
            <p:cNvPr id="929" name="Google Shape;929;p34"/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8216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34"/>
            <p:cNvSpPr txBox="1"/>
            <p:nvPr/>
          </p:nvSpPr>
          <p:spPr>
            <a:xfrm rot="-5400000">
              <a:off x="10713082" y="3297327"/>
              <a:ext cx="2467613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Digital Marketing</a:t>
              </a:r>
              <a:endParaRPr/>
            </a:p>
          </p:txBody>
        </p:sp>
        <p:pic>
          <p:nvPicPr>
            <p:cNvPr id="932" name="Google Shape;932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3" name="Google Shape;933;p34"/>
          <p:cNvGrpSpPr/>
          <p:nvPr/>
        </p:nvGrpSpPr>
        <p:grpSpPr>
          <a:xfrm>
            <a:off x="319080" y="22902"/>
            <a:ext cx="17171794" cy="10287000"/>
            <a:chOff x="213096" y="0"/>
            <a:chExt cx="11447862" cy="6858000"/>
          </a:xfrm>
        </p:grpSpPr>
        <p:sp>
          <p:nvSpPr>
            <p:cNvPr id="934" name="Google Shape;934;p34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10492558" y="2314537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34"/>
            <p:cNvSpPr txBox="1"/>
            <p:nvPr/>
          </p:nvSpPr>
          <p:spPr>
            <a:xfrm rot="-5400000">
              <a:off x="10229280" y="3233334"/>
              <a:ext cx="2216309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Animation</a:t>
              </a:r>
              <a:endParaRPr/>
            </a:p>
          </p:txBody>
        </p:sp>
        <p:pic>
          <p:nvPicPr>
            <p:cNvPr id="937" name="Google Shape;937;p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5400000">
              <a:off x="10600933" y="3261436"/>
              <a:ext cx="530600" cy="5026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8" name="Google Shape;938;p34"/>
          <p:cNvGrpSpPr/>
          <p:nvPr/>
        </p:nvGrpSpPr>
        <p:grpSpPr>
          <a:xfrm>
            <a:off x="1708729" y="22902"/>
            <a:ext cx="14941638" cy="10287000"/>
            <a:chOff x="491575" y="0"/>
            <a:chExt cx="9961092" cy="6858000"/>
          </a:xfrm>
        </p:grpSpPr>
        <p:sp>
          <p:nvSpPr>
            <p:cNvPr id="939" name="Google Shape;939;p34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34"/>
            <p:cNvSpPr txBox="1"/>
            <p:nvPr/>
          </p:nvSpPr>
          <p:spPr>
            <a:xfrm rot="-5400000">
              <a:off x="8982948" y="3297496"/>
              <a:ext cx="2450122" cy="471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222A3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Performing Arts</a:t>
              </a:r>
              <a:endParaRPr/>
            </a:p>
          </p:txBody>
        </p:sp>
        <p:pic>
          <p:nvPicPr>
            <p:cNvPr id="942" name="Google Shape;942;p3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>
              <a:off x="9490067" y="3247474"/>
              <a:ext cx="321399" cy="5305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3" name="Google Shape;943;p34"/>
          <p:cNvGrpSpPr/>
          <p:nvPr/>
        </p:nvGrpSpPr>
        <p:grpSpPr>
          <a:xfrm>
            <a:off x="1542872" y="-11456"/>
            <a:ext cx="14361141" cy="10287000"/>
            <a:chOff x="491575" y="0"/>
            <a:chExt cx="9574094" cy="6858000"/>
          </a:xfrm>
        </p:grpSpPr>
        <p:sp>
          <p:nvSpPr>
            <p:cNvPr id="944" name="Google Shape;944;p34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34"/>
            <p:cNvSpPr txBox="1"/>
            <p:nvPr/>
          </p:nvSpPr>
          <p:spPr>
            <a:xfrm rot="-5400000">
              <a:off x="8746453" y="3204999"/>
              <a:ext cx="1992086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Nutrition</a:t>
              </a:r>
              <a:endParaRPr/>
            </a:p>
          </p:txBody>
        </p:sp>
        <p:pic>
          <p:nvPicPr>
            <p:cNvPr id="947" name="Google Shape;947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8" name="Google Shape;948;p34"/>
          <p:cNvGrpSpPr/>
          <p:nvPr/>
        </p:nvGrpSpPr>
        <p:grpSpPr>
          <a:xfrm>
            <a:off x="-2697625" y="11450"/>
            <a:ext cx="17815505" cy="10287000"/>
            <a:chOff x="-2449883" y="-1"/>
            <a:chExt cx="11877003" cy="6858000"/>
          </a:xfrm>
        </p:grpSpPr>
        <p:sp>
          <p:nvSpPr>
            <p:cNvPr id="949" name="Google Shape;949;p34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34"/>
            <p:cNvSpPr txBox="1"/>
            <p:nvPr/>
          </p:nvSpPr>
          <p:spPr>
            <a:xfrm rot="-5400000">
              <a:off x="7883238" y="3261214"/>
              <a:ext cx="2533766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Support infra</a:t>
              </a:r>
              <a:endParaRPr/>
            </a:p>
          </p:txBody>
        </p:sp>
        <p:pic>
          <p:nvPicPr>
            <p:cNvPr id="952" name="Google Shape;952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-5400000">
              <a:off x="8340472" y="3258228"/>
              <a:ext cx="530600" cy="5090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53" name="Google Shape;953;p34"/>
          <p:cNvGrpSpPr/>
          <p:nvPr/>
        </p:nvGrpSpPr>
        <p:grpSpPr>
          <a:xfrm>
            <a:off x="-2770851" y="-3"/>
            <a:ext cx="17002526" cy="10287000"/>
            <a:chOff x="-10744545" y="-1"/>
            <a:chExt cx="11335017" cy="6858000"/>
          </a:xfrm>
        </p:grpSpPr>
        <p:sp>
          <p:nvSpPr>
            <p:cNvPr id="954" name="Google Shape;954;p34"/>
            <p:cNvSpPr/>
            <p:nvPr/>
          </p:nvSpPr>
          <p:spPr>
            <a:xfrm>
              <a:off x="-10744545" y="-1"/>
              <a:ext cx="11331017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34"/>
            <p:cNvSpPr txBox="1"/>
            <p:nvPr/>
          </p:nvSpPr>
          <p:spPr>
            <a:xfrm rot="-5400000">
              <a:off x="-738260" y="3204997"/>
              <a:ext cx="1992086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E-E-E</a:t>
              </a:r>
              <a:endParaRPr/>
            </a:p>
          </p:txBody>
        </p:sp>
        <p:pic>
          <p:nvPicPr>
            <p:cNvPr id="957" name="Google Shape;957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58" name="Google Shape;958;p34"/>
          <p:cNvPicPr preferRelativeResize="0"/>
          <p:nvPr/>
        </p:nvPicPr>
        <p:blipFill rotWithShape="1">
          <a:blip r:embed="rId9">
            <a:alphaModFix/>
          </a:blip>
          <a:srcRect b="10843"/>
          <a:stretch/>
        </p:blipFill>
        <p:spPr>
          <a:xfrm>
            <a:off x="4242521" y="637842"/>
            <a:ext cx="2930769" cy="3912177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grpSp>
        <p:nvGrpSpPr>
          <p:cNvPr id="959" name="Google Shape;959;p34"/>
          <p:cNvGrpSpPr/>
          <p:nvPr/>
        </p:nvGrpSpPr>
        <p:grpSpPr>
          <a:xfrm>
            <a:off x="590808" y="5044949"/>
            <a:ext cx="10633389" cy="3976202"/>
            <a:chOff x="2909999" y="3874179"/>
            <a:chExt cx="7088926" cy="2650801"/>
          </a:xfrm>
        </p:grpSpPr>
        <p:sp>
          <p:nvSpPr>
            <p:cNvPr id="960" name="Google Shape;960;p34"/>
            <p:cNvSpPr txBox="1"/>
            <p:nvPr/>
          </p:nvSpPr>
          <p:spPr>
            <a:xfrm>
              <a:off x="2921682" y="3874179"/>
              <a:ext cx="7077243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00A0A8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“Educate, Empower &amp; Enlightenment”</a:t>
              </a:r>
              <a:endParaRPr sz="4800">
                <a:solidFill>
                  <a:srgbClr val="00A0A8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61" name="Google Shape;961;p34"/>
            <p:cNvSpPr txBox="1"/>
            <p:nvPr/>
          </p:nvSpPr>
          <p:spPr>
            <a:xfrm>
              <a:off x="3283384" y="4539688"/>
              <a:ext cx="6447398" cy="984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The </a:t>
              </a:r>
              <a:r>
                <a:rPr lang="en-US" sz="3000" b="1">
                  <a:solidFill>
                    <a:srgbClr val="FF99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</a:t>
              </a:r>
              <a:r>
                <a:rPr lang="en-US" sz="30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School of Excellence will be open not only to girls from </a:t>
              </a:r>
              <a:r>
                <a:rPr lang="en-US" sz="3000" b="1">
                  <a:solidFill>
                    <a:srgbClr val="FF843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Sai Seva Sangh </a:t>
              </a:r>
              <a:r>
                <a:rPr lang="en-US" sz="30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but also for girl children from other orphanages and underprivileged backgrounds. </a:t>
              </a:r>
              <a:endParaRPr/>
            </a:p>
          </p:txBody>
        </p:sp>
        <p:sp>
          <p:nvSpPr>
            <p:cNvPr id="962" name="Google Shape;962;p34"/>
            <p:cNvSpPr txBox="1"/>
            <p:nvPr/>
          </p:nvSpPr>
          <p:spPr>
            <a:xfrm>
              <a:off x="2909999" y="5806835"/>
              <a:ext cx="6791601" cy="718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821609"/>
                  </a:solidFill>
                  <a:latin typeface="Calibri"/>
                  <a:ea typeface="Calibri"/>
                  <a:cs typeface="Calibri"/>
                  <a:sym typeface="Calibri"/>
                </a:rPr>
                <a:t>Let’s join hands and build together a future where every young woman can lead, create and inspire.</a:t>
              </a:r>
              <a:endParaRPr sz="3200">
                <a:solidFill>
                  <a:srgbClr val="82160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963" name="Google Shape;963;p3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083135" y="6090915"/>
            <a:ext cx="430855" cy="392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p3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107093" y="8952929"/>
            <a:ext cx="1003399" cy="716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9" name="Google Shape;96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36"/>
          <p:cNvSpPr/>
          <p:nvPr/>
        </p:nvSpPr>
        <p:spPr>
          <a:xfrm>
            <a:off x="7961245" y="0"/>
            <a:ext cx="10326755" cy="10287000"/>
          </a:xfrm>
          <a:prstGeom prst="rect">
            <a:avLst/>
          </a:prstGeom>
          <a:solidFill>
            <a:srgbClr val="FF931E">
              <a:alpha val="3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5" name="Google Shape;975;p36" descr="The hands that serve are holier than the lips that pray | Rising Sun  Newspapers"/>
          <p:cNvPicPr preferRelativeResize="0"/>
          <p:nvPr/>
        </p:nvPicPr>
        <p:blipFill rotWithShape="1">
          <a:blip r:embed="rId3">
            <a:alphaModFix/>
          </a:blip>
          <a:srcRect t="18858" b="21468"/>
          <a:stretch/>
        </p:blipFill>
        <p:spPr>
          <a:xfrm>
            <a:off x="-11014" y="1566078"/>
            <a:ext cx="8014439" cy="3188355"/>
          </a:xfrm>
          <a:prstGeom prst="rect">
            <a:avLst/>
          </a:prstGeom>
          <a:noFill/>
          <a:ln>
            <a:noFill/>
          </a:ln>
        </p:spPr>
      </p:pic>
      <p:sp>
        <p:nvSpPr>
          <p:cNvPr id="976" name="Google Shape;976;p36"/>
          <p:cNvSpPr txBox="1"/>
          <p:nvPr/>
        </p:nvSpPr>
        <p:spPr>
          <a:xfrm>
            <a:off x="7899256" y="170736"/>
            <a:ext cx="10138155" cy="318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you, </a:t>
            </a:r>
            <a:endParaRPr sz="27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your valuable time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welcome you to visit us!</a:t>
            </a:r>
            <a:endParaRPr/>
          </a:p>
        </p:txBody>
      </p:sp>
      <p:pic>
        <p:nvPicPr>
          <p:cNvPr id="977" name="Google Shape;977;p36" descr="Hands that serve are holier than lips that pray | Picture Quotes"/>
          <p:cNvPicPr preferRelativeResize="0"/>
          <p:nvPr/>
        </p:nvPicPr>
        <p:blipFill rotWithShape="1">
          <a:blip r:embed="rId4">
            <a:alphaModFix/>
          </a:blip>
          <a:srcRect l="5887" t="28034" r="5445" b="35723"/>
          <a:stretch/>
        </p:blipFill>
        <p:spPr>
          <a:xfrm>
            <a:off x="206733" y="5143500"/>
            <a:ext cx="7578942" cy="39971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78" name="Google Shape;978;p36"/>
          <p:cNvGraphicFramePr/>
          <p:nvPr/>
        </p:nvGraphicFramePr>
        <p:xfrm>
          <a:off x="8177359" y="38726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{96FFD105-B97C-426A-A979-9BBC2C6FB81A}</a:tableStyleId>
              </a:tblPr>
              <a:tblGrid>
                <a:gridCol w="295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Website: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100">
                          <a:latin typeface="Arial"/>
                          <a:ea typeface="Arial"/>
                          <a:cs typeface="Arial"/>
                          <a:sym typeface="Arial"/>
                        </a:rPr>
                        <a:t>Phone no </a:t>
                      </a:r>
                      <a:endParaRPr/>
                    </a:p>
                  </a:txBody>
                  <a:tcPr marL="137150" marR="137150" marT="68575" marB="685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100"/>
                        <a:buFont typeface="Arial"/>
                        <a:buNone/>
                      </a:pPr>
                      <a:r>
                        <a:rPr lang="en-US" sz="4100" u="sng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5"/>
                        </a:rPr>
                        <a:t>www.saisevasangh.org</a:t>
                      </a:r>
                      <a:endParaRPr sz="4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100"/>
                        <a:buFont typeface="Arial"/>
                        <a:buNone/>
                      </a:pPr>
                      <a:r>
                        <a:rPr lang="en-US" sz="4100">
                          <a:latin typeface="Arial"/>
                          <a:ea typeface="Arial"/>
                          <a:cs typeface="Arial"/>
                          <a:sym typeface="Arial"/>
                        </a:rPr>
                        <a:t>9989928551 / 552</a:t>
                      </a:r>
                      <a:endParaRPr/>
                    </a:p>
                  </a:txBody>
                  <a:tcPr marL="137150" marR="137150" marT="68575" marB="685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3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100">
                          <a:latin typeface="Arial"/>
                          <a:ea typeface="Arial"/>
                          <a:cs typeface="Arial"/>
                          <a:sym typeface="Arial"/>
                        </a:rPr>
                        <a:t>Email Id :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100">
                          <a:latin typeface="Arial"/>
                          <a:ea typeface="Arial"/>
                          <a:cs typeface="Arial"/>
                          <a:sym typeface="Arial"/>
                        </a:rPr>
                        <a:t>Location:     </a:t>
                      </a:r>
                      <a:endParaRPr sz="4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50" marR="137150" marT="68575" marB="685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100" u="sng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6"/>
                        </a:rPr>
                        <a:t>info@saisevasangh.org</a:t>
                      </a:r>
                      <a:r>
                        <a:rPr lang="en-US" sz="41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100" u="sng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7"/>
                        </a:rPr>
                        <a:t>saisevasangh99@gmail.com</a:t>
                      </a:r>
                      <a:r>
                        <a:rPr lang="en-US" sz="41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i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5-240, 2, HP Road</a:t>
                      </a:r>
                      <a:r>
                        <a:rPr lang="en-US" sz="2700" b="1" i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</a:t>
                      </a:r>
                      <a:r>
                        <a:rPr lang="en-US" sz="2700" b="0" i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Bhavani nagar,</a:t>
                      </a:r>
                      <a:endParaRPr sz="2700" b="0" i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0" i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Moosapet, Hyderabad, Telangana-500018</a:t>
                      </a:r>
                      <a:endParaRPr sz="2700" b="0" i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50" marR="137150" marT="68575" marB="685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/>
          <p:nvPr/>
        </p:nvSpPr>
        <p:spPr>
          <a:xfrm>
            <a:off x="1" y="0"/>
            <a:ext cx="9147379" cy="5145089"/>
          </a:xfrm>
          <a:custGeom>
            <a:avLst/>
            <a:gdLst/>
            <a:ahLst/>
            <a:cxnLst/>
            <a:rect l="l" t="t" r="r" b="b"/>
            <a:pathLst>
              <a:path w="10226" h="10000" extrusionOk="0">
                <a:moveTo>
                  <a:pt x="0" y="10000"/>
                </a:moveTo>
                <a:lnTo>
                  <a:pt x="0" y="0"/>
                </a:lnTo>
                <a:lnTo>
                  <a:pt x="10226" y="0"/>
                </a:lnTo>
                <a:cubicBezTo>
                  <a:pt x="10226" y="176"/>
                  <a:pt x="10228" y="530"/>
                  <a:pt x="10225" y="771"/>
                </a:cubicBezTo>
                <a:lnTo>
                  <a:pt x="9771" y="771"/>
                </a:lnTo>
                <a:lnTo>
                  <a:pt x="1391" y="773"/>
                </a:lnTo>
                <a:cubicBezTo>
                  <a:pt x="659" y="773"/>
                  <a:pt x="435" y="1282"/>
                  <a:pt x="435" y="2605"/>
                </a:cubicBezTo>
                <a:lnTo>
                  <a:pt x="435" y="9995"/>
                </a:lnTo>
                <a:cubicBezTo>
                  <a:pt x="245" y="9995"/>
                  <a:pt x="0" y="10000"/>
                  <a:pt x="0" y="10000"/>
                </a:cubicBezTo>
                <a:close/>
              </a:path>
            </a:pathLst>
          </a:custGeom>
          <a:solidFill>
            <a:srgbClr val="821609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9"/>
          <p:cNvSpPr/>
          <p:nvPr/>
        </p:nvSpPr>
        <p:spPr>
          <a:xfrm flipH="1">
            <a:off x="9144000" y="0"/>
            <a:ext cx="9144000" cy="5145089"/>
          </a:xfrm>
          <a:custGeom>
            <a:avLst/>
            <a:gdLst/>
            <a:ahLst/>
            <a:cxnLst/>
            <a:rect l="l" t="t" r="r" b="b"/>
            <a:pathLst>
              <a:path w="10226" h="10000" extrusionOk="0">
                <a:moveTo>
                  <a:pt x="0" y="10000"/>
                </a:moveTo>
                <a:lnTo>
                  <a:pt x="0" y="0"/>
                </a:lnTo>
                <a:lnTo>
                  <a:pt x="10226" y="0"/>
                </a:lnTo>
                <a:cubicBezTo>
                  <a:pt x="10226" y="176"/>
                  <a:pt x="10228" y="530"/>
                  <a:pt x="10225" y="771"/>
                </a:cubicBezTo>
                <a:lnTo>
                  <a:pt x="9771" y="771"/>
                </a:lnTo>
                <a:lnTo>
                  <a:pt x="1391" y="773"/>
                </a:lnTo>
                <a:cubicBezTo>
                  <a:pt x="659" y="773"/>
                  <a:pt x="435" y="1282"/>
                  <a:pt x="435" y="2605"/>
                </a:cubicBezTo>
                <a:lnTo>
                  <a:pt x="435" y="9995"/>
                </a:lnTo>
                <a:cubicBezTo>
                  <a:pt x="245" y="9995"/>
                  <a:pt x="0" y="10000"/>
                  <a:pt x="0" y="10000"/>
                </a:cubicBezTo>
                <a:close/>
              </a:path>
            </a:pathLst>
          </a:custGeom>
          <a:solidFill>
            <a:srgbClr val="F3EFBF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9"/>
          <p:cNvSpPr/>
          <p:nvPr/>
        </p:nvSpPr>
        <p:spPr>
          <a:xfrm rot="10800000">
            <a:off x="9140621" y="5141911"/>
            <a:ext cx="9147379" cy="5145089"/>
          </a:xfrm>
          <a:custGeom>
            <a:avLst/>
            <a:gdLst/>
            <a:ahLst/>
            <a:cxnLst/>
            <a:rect l="l" t="t" r="r" b="b"/>
            <a:pathLst>
              <a:path w="10226" h="10000" extrusionOk="0">
                <a:moveTo>
                  <a:pt x="0" y="10000"/>
                </a:moveTo>
                <a:lnTo>
                  <a:pt x="0" y="0"/>
                </a:lnTo>
                <a:lnTo>
                  <a:pt x="10226" y="0"/>
                </a:lnTo>
                <a:cubicBezTo>
                  <a:pt x="10226" y="176"/>
                  <a:pt x="10228" y="530"/>
                  <a:pt x="10225" y="771"/>
                </a:cubicBezTo>
                <a:lnTo>
                  <a:pt x="9771" y="771"/>
                </a:lnTo>
                <a:lnTo>
                  <a:pt x="1391" y="773"/>
                </a:lnTo>
                <a:cubicBezTo>
                  <a:pt x="659" y="773"/>
                  <a:pt x="435" y="1282"/>
                  <a:pt x="435" y="2605"/>
                </a:cubicBezTo>
                <a:lnTo>
                  <a:pt x="435" y="9995"/>
                </a:lnTo>
                <a:cubicBezTo>
                  <a:pt x="245" y="9995"/>
                  <a:pt x="0" y="10000"/>
                  <a:pt x="0" y="10000"/>
                </a:cubicBezTo>
                <a:close/>
              </a:path>
            </a:pathLst>
          </a:custGeom>
          <a:solidFill>
            <a:srgbClr val="821609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9"/>
          <p:cNvSpPr/>
          <p:nvPr/>
        </p:nvSpPr>
        <p:spPr>
          <a:xfrm rot="10800000" flipH="1">
            <a:off x="1" y="5141911"/>
            <a:ext cx="9144000" cy="5145089"/>
          </a:xfrm>
          <a:custGeom>
            <a:avLst/>
            <a:gdLst/>
            <a:ahLst/>
            <a:cxnLst/>
            <a:rect l="l" t="t" r="r" b="b"/>
            <a:pathLst>
              <a:path w="10226" h="10000" extrusionOk="0">
                <a:moveTo>
                  <a:pt x="0" y="10000"/>
                </a:moveTo>
                <a:lnTo>
                  <a:pt x="0" y="0"/>
                </a:lnTo>
                <a:lnTo>
                  <a:pt x="10226" y="0"/>
                </a:lnTo>
                <a:cubicBezTo>
                  <a:pt x="10226" y="176"/>
                  <a:pt x="10228" y="530"/>
                  <a:pt x="10225" y="771"/>
                </a:cubicBezTo>
                <a:lnTo>
                  <a:pt x="9771" y="771"/>
                </a:lnTo>
                <a:lnTo>
                  <a:pt x="1391" y="773"/>
                </a:lnTo>
                <a:cubicBezTo>
                  <a:pt x="659" y="773"/>
                  <a:pt x="435" y="1282"/>
                  <a:pt x="435" y="2605"/>
                </a:cubicBezTo>
                <a:lnTo>
                  <a:pt x="435" y="9995"/>
                </a:lnTo>
                <a:cubicBezTo>
                  <a:pt x="245" y="9995"/>
                  <a:pt x="0" y="10000"/>
                  <a:pt x="0" y="10000"/>
                </a:cubicBezTo>
                <a:close/>
              </a:path>
            </a:pathLst>
          </a:custGeom>
          <a:solidFill>
            <a:srgbClr val="F3EFBF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9"/>
          <p:cNvSpPr txBox="1"/>
          <p:nvPr/>
        </p:nvSpPr>
        <p:spPr>
          <a:xfrm>
            <a:off x="1765013" y="526885"/>
            <a:ext cx="1407202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821609"/>
                </a:solidFill>
                <a:latin typeface="Arial Black"/>
                <a:ea typeface="Arial Black"/>
                <a:cs typeface="Arial Black"/>
                <a:sym typeface="Arial Black"/>
              </a:rPr>
              <a:t>Empowering 200 Beneficiaries Annually at Zero Fees</a:t>
            </a:r>
            <a:endParaRPr/>
          </a:p>
        </p:txBody>
      </p:sp>
      <p:sp>
        <p:nvSpPr>
          <p:cNvPr id="188" name="Google Shape;188;p19"/>
          <p:cNvSpPr/>
          <p:nvPr/>
        </p:nvSpPr>
        <p:spPr>
          <a:xfrm>
            <a:off x="13004806" y="6365895"/>
            <a:ext cx="507183" cy="1684868"/>
          </a:xfrm>
          <a:custGeom>
            <a:avLst/>
            <a:gdLst/>
            <a:ahLst/>
            <a:cxnLst/>
            <a:rect l="l" t="t" r="r" b="b"/>
            <a:pathLst>
              <a:path w="12773" h="14502" extrusionOk="0">
                <a:moveTo>
                  <a:pt x="0" y="5436"/>
                </a:moveTo>
                <a:lnTo>
                  <a:pt x="12773" y="0"/>
                </a:lnTo>
                <a:cubicBezTo>
                  <a:pt x="12759" y="3433"/>
                  <a:pt x="12746" y="6866"/>
                  <a:pt x="12732" y="10299"/>
                </a:cubicBezTo>
                <a:lnTo>
                  <a:pt x="0" y="14502"/>
                </a:lnTo>
                <a:lnTo>
                  <a:pt x="0" y="5436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9"/>
          <p:cNvSpPr txBox="1"/>
          <p:nvPr/>
        </p:nvSpPr>
        <p:spPr>
          <a:xfrm flipH="1">
            <a:off x="3782999" y="7817332"/>
            <a:ext cx="273106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Skill training Begins at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14 Years.</a:t>
            </a:r>
            <a:endParaRPr sz="2800" b="1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0" name="Google Shape;190;p19"/>
          <p:cNvSpPr txBox="1"/>
          <p:nvPr/>
        </p:nvSpPr>
        <p:spPr>
          <a:xfrm flipH="1">
            <a:off x="6411260" y="7768320"/>
            <a:ext cx="283988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4-year program with professional Training.</a:t>
            </a:r>
            <a:endParaRPr sz="2800" b="1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1" name="Google Shape;191;p19"/>
          <p:cNvSpPr txBox="1"/>
          <p:nvPr/>
        </p:nvSpPr>
        <p:spPr>
          <a:xfrm flipH="1">
            <a:off x="9149847" y="7640516"/>
            <a:ext cx="238215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Career Debut, By the age of 18 Years.</a:t>
            </a:r>
            <a:endParaRPr sz="2800" b="1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2" name="Google Shape;192;p19"/>
          <p:cNvSpPr txBox="1"/>
          <p:nvPr/>
        </p:nvSpPr>
        <p:spPr>
          <a:xfrm flipH="1">
            <a:off x="11554083" y="7572072"/>
            <a:ext cx="4643268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Opportunities to pursue either higher education or entrepreneurship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independently.</a:t>
            </a:r>
            <a:endParaRPr sz="2800" b="1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3" name="Google Shape;193;p19"/>
          <p:cNvSpPr/>
          <p:nvPr/>
        </p:nvSpPr>
        <p:spPr>
          <a:xfrm>
            <a:off x="10975390" y="2171396"/>
            <a:ext cx="3065273" cy="266705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9"/>
          <p:cNvSpPr/>
          <p:nvPr/>
        </p:nvSpPr>
        <p:spPr>
          <a:xfrm>
            <a:off x="3466128" y="3796447"/>
            <a:ext cx="3153311" cy="278264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9"/>
          <p:cNvSpPr/>
          <p:nvPr/>
        </p:nvSpPr>
        <p:spPr>
          <a:xfrm>
            <a:off x="5842905" y="3531509"/>
            <a:ext cx="3372079" cy="2643964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" name="Google Shape;196;p19"/>
          <p:cNvGrpSpPr/>
          <p:nvPr/>
        </p:nvGrpSpPr>
        <p:grpSpPr>
          <a:xfrm>
            <a:off x="10857424" y="3676926"/>
            <a:ext cx="3336071" cy="3576372"/>
            <a:chOff x="9725028" y="3143251"/>
            <a:chExt cx="1904996" cy="2914650"/>
          </a:xfrm>
        </p:grpSpPr>
        <p:sp>
          <p:nvSpPr>
            <p:cNvPr id="197" name="Google Shape;197;p19"/>
            <p:cNvSpPr/>
            <p:nvPr/>
          </p:nvSpPr>
          <p:spPr>
            <a:xfrm rot="5400000" flipH="1">
              <a:off x="9558336" y="3986212"/>
              <a:ext cx="2752725" cy="1390651"/>
            </a:xfrm>
            <a:prstGeom prst="parallelogram">
              <a:avLst>
                <a:gd name="adj" fmla="val 5690"/>
              </a:avLst>
            </a:prstGeom>
            <a:solidFill>
              <a:schemeClr val="accent1">
                <a:alpha val="4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 rot="-5400000">
              <a:off x="8524877" y="4343401"/>
              <a:ext cx="2914649" cy="514348"/>
            </a:xfrm>
            <a:prstGeom prst="parallelogram">
              <a:avLst>
                <a:gd name="adj" fmla="val 48283"/>
              </a:avLst>
            </a:prstGeom>
            <a:solidFill>
              <a:srgbClr val="C4210E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19"/>
          <p:cNvSpPr/>
          <p:nvPr/>
        </p:nvSpPr>
        <p:spPr>
          <a:xfrm>
            <a:off x="8433740" y="2935546"/>
            <a:ext cx="3183463" cy="268436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0" name="Google Shape;200;p19"/>
          <p:cNvGrpSpPr/>
          <p:nvPr/>
        </p:nvGrpSpPr>
        <p:grpSpPr>
          <a:xfrm>
            <a:off x="8393069" y="4387252"/>
            <a:ext cx="3336068" cy="2989058"/>
            <a:chOff x="9725028" y="3186479"/>
            <a:chExt cx="1904995" cy="2871420"/>
          </a:xfrm>
        </p:grpSpPr>
        <p:sp>
          <p:nvSpPr>
            <p:cNvPr id="201" name="Google Shape;201;p19"/>
            <p:cNvSpPr/>
            <p:nvPr/>
          </p:nvSpPr>
          <p:spPr>
            <a:xfrm rot="5400000" flipH="1">
              <a:off x="9594568" y="4022444"/>
              <a:ext cx="2680259" cy="1390651"/>
            </a:xfrm>
            <a:prstGeom prst="parallelogram">
              <a:avLst>
                <a:gd name="adj" fmla="val 5690"/>
              </a:avLst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9"/>
            <p:cNvSpPr/>
            <p:nvPr/>
          </p:nvSpPr>
          <p:spPr>
            <a:xfrm rot="-5400000">
              <a:off x="8546492" y="4365015"/>
              <a:ext cx="2871420" cy="514348"/>
            </a:xfrm>
            <a:prstGeom prst="parallelogram">
              <a:avLst>
                <a:gd name="adj" fmla="val 48283"/>
              </a:avLst>
            </a:prstGeom>
            <a:solidFill>
              <a:srgbClr val="2C9397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19"/>
          <p:cNvGrpSpPr/>
          <p:nvPr/>
        </p:nvGrpSpPr>
        <p:grpSpPr>
          <a:xfrm>
            <a:off x="5908842" y="5107720"/>
            <a:ext cx="3336065" cy="2429753"/>
            <a:chOff x="9725029" y="3240383"/>
            <a:chExt cx="1904994" cy="2817516"/>
          </a:xfrm>
        </p:grpSpPr>
        <p:sp>
          <p:nvSpPr>
            <p:cNvPr id="204" name="Google Shape;204;p19"/>
            <p:cNvSpPr/>
            <p:nvPr/>
          </p:nvSpPr>
          <p:spPr>
            <a:xfrm rot="5400000" flipH="1">
              <a:off x="9598017" y="4025893"/>
              <a:ext cx="2673360" cy="1390651"/>
            </a:xfrm>
            <a:prstGeom prst="parallelogram">
              <a:avLst>
                <a:gd name="adj" fmla="val 5690"/>
              </a:avLst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9"/>
            <p:cNvSpPr/>
            <p:nvPr/>
          </p:nvSpPr>
          <p:spPr>
            <a:xfrm rot="-5400000">
              <a:off x="8573445" y="4391967"/>
              <a:ext cx="2817516" cy="514348"/>
            </a:xfrm>
            <a:prstGeom prst="parallelogram">
              <a:avLst>
                <a:gd name="adj" fmla="val 48283"/>
              </a:avLst>
            </a:prstGeom>
            <a:solidFill>
              <a:srgbClr val="1E2236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19"/>
          <p:cNvGrpSpPr/>
          <p:nvPr/>
        </p:nvGrpSpPr>
        <p:grpSpPr>
          <a:xfrm>
            <a:off x="3408550" y="5236622"/>
            <a:ext cx="3321989" cy="2412382"/>
            <a:chOff x="9665948" y="3354011"/>
            <a:chExt cx="1896956" cy="2726321"/>
          </a:xfrm>
        </p:grpSpPr>
        <p:sp>
          <p:nvSpPr>
            <p:cNvPr id="207" name="Google Shape;207;p19"/>
            <p:cNvSpPr/>
            <p:nvPr/>
          </p:nvSpPr>
          <p:spPr>
            <a:xfrm rot="5400000" flipH="1">
              <a:off x="9792328" y="4309756"/>
              <a:ext cx="2150500" cy="1390651"/>
            </a:xfrm>
            <a:prstGeom prst="parallelogram">
              <a:avLst>
                <a:gd name="adj" fmla="val 5690"/>
              </a:avLst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9"/>
            <p:cNvSpPr/>
            <p:nvPr/>
          </p:nvSpPr>
          <p:spPr>
            <a:xfrm rot="-5400000">
              <a:off x="8559962" y="4459997"/>
              <a:ext cx="2726320" cy="514348"/>
            </a:xfrm>
            <a:prstGeom prst="parallelogram">
              <a:avLst>
                <a:gd name="adj" fmla="val 48283"/>
              </a:avLst>
            </a:prstGeom>
            <a:solidFill>
              <a:srgbClr val="932556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p19"/>
          <p:cNvGrpSpPr/>
          <p:nvPr/>
        </p:nvGrpSpPr>
        <p:grpSpPr>
          <a:xfrm>
            <a:off x="11861753" y="1696572"/>
            <a:ext cx="1181852" cy="1766108"/>
            <a:chOff x="10432357" y="212669"/>
            <a:chExt cx="612578" cy="1056688"/>
          </a:xfrm>
        </p:grpSpPr>
        <p:sp>
          <p:nvSpPr>
            <p:cNvPr id="210" name="Google Shape;210;p19"/>
            <p:cNvSpPr/>
            <p:nvPr/>
          </p:nvSpPr>
          <p:spPr>
            <a:xfrm>
              <a:off x="10561867" y="1079641"/>
              <a:ext cx="345457" cy="153999"/>
            </a:xfrm>
            <a:custGeom>
              <a:avLst/>
              <a:gdLst/>
              <a:ahLst/>
              <a:cxnLst/>
              <a:rect l="l" t="t" r="r" b="b"/>
              <a:pathLst>
                <a:path w="790575" h="352425" extrusionOk="0">
                  <a:moveTo>
                    <a:pt x="755333" y="358140"/>
                  </a:moveTo>
                  <a:lnTo>
                    <a:pt x="35243" y="358140"/>
                  </a:lnTo>
                  <a:cubicBezTo>
                    <a:pt x="16193" y="358140"/>
                    <a:pt x="0" y="341947"/>
                    <a:pt x="0" y="322897"/>
                  </a:cubicBezTo>
                  <a:lnTo>
                    <a:pt x="0" y="35242"/>
                  </a:lnTo>
                  <a:cubicBezTo>
                    <a:pt x="0" y="16192"/>
                    <a:pt x="16193" y="0"/>
                    <a:pt x="35243" y="0"/>
                  </a:cubicBezTo>
                  <a:lnTo>
                    <a:pt x="755333" y="0"/>
                  </a:lnTo>
                  <a:cubicBezTo>
                    <a:pt x="774383" y="0"/>
                    <a:pt x="790575" y="16192"/>
                    <a:pt x="790575" y="35242"/>
                  </a:cubicBezTo>
                  <a:lnTo>
                    <a:pt x="790575" y="323850"/>
                  </a:lnTo>
                  <a:cubicBezTo>
                    <a:pt x="790575" y="342900"/>
                    <a:pt x="775335" y="358140"/>
                    <a:pt x="755333" y="358140"/>
                  </a:cubicBezTo>
                  <a:close/>
                </a:path>
              </a:pathLst>
            </a:custGeom>
            <a:solidFill>
              <a:srgbClr val="FCC901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10613478" y="1097538"/>
              <a:ext cx="245566" cy="120702"/>
            </a:xfrm>
            <a:custGeom>
              <a:avLst/>
              <a:gdLst/>
              <a:ahLst/>
              <a:cxnLst/>
              <a:rect l="l" t="t" r="r" b="b"/>
              <a:pathLst>
                <a:path w="561975" h="276225" extrusionOk="0">
                  <a:moveTo>
                    <a:pt x="545782" y="280988"/>
                  </a:moveTo>
                  <a:lnTo>
                    <a:pt x="22860" y="280988"/>
                  </a:lnTo>
                  <a:cubicBezTo>
                    <a:pt x="9525" y="280988"/>
                    <a:pt x="0" y="270510"/>
                    <a:pt x="0" y="258127"/>
                  </a:cubicBezTo>
                  <a:lnTo>
                    <a:pt x="0" y="22860"/>
                  </a:lnTo>
                  <a:cubicBezTo>
                    <a:pt x="0" y="9525"/>
                    <a:pt x="10477" y="0"/>
                    <a:pt x="22860" y="0"/>
                  </a:cubicBezTo>
                  <a:lnTo>
                    <a:pt x="545782" y="0"/>
                  </a:lnTo>
                  <a:cubicBezTo>
                    <a:pt x="559118" y="0"/>
                    <a:pt x="568643" y="10477"/>
                    <a:pt x="568643" y="22860"/>
                  </a:cubicBezTo>
                  <a:lnTo>
                    <a:pt x="568643" y="258127"/>
                  </a:lnTo>
                  <a:cubicBezTo>
                    <a:pt x="569595" y="270510"/>
                    <a:pt x="559118" y="280988"/>
                    <a:pt x="545782" y="280988"/>
                  </a:cubicBezTo>
                  <a:close/>
                </a:path>
              </a:pathLst>
            </a:custGeom>
            <a:solidFill>
              <a:srgbClr val="E1E3F1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10551046" y="1234472"/>
              <a:ext cx="378754" cy="33297"/>
            </a:xfrm>
            <a:custGeom>
              <a:avLst/>
              <a:gdLst/>
              <a:ahLst/>
              <a:cxnLst/>
              <a:rect l="l" t="t" r="r" b="b"/>
              <a:pathLst>
                <a:path w="866775" h="76200" extrusionOk="0">
                  <a:moveTo>
                    <a:pt x="850582" y="82867"/>
                  </a:moveTo>
                  <a:lnTo>
                    <a:pt x="18098" y="82867"/>
                  </a:lnTo>
                  <a:cubicBezTo>
                    <a:pt x="7620" y="82867"/>
                    <a:pt x="0" y="74295"/>
                    <a:pt x="0" y="64770"/>
                  </a:cubicBezTo>
                  <a:lnTo>
                    <a:pt x="0" y="18097"/>
                  </a:lnTo>
                  <a:cubicBezTo>
                    <a:pt x="0" y="7620"/>
                    <a:pt x="8573" y="0"/>
                    <a:pt x="18098" y="0"/>
                  </a:cubicBezTo>
                  <a:lnTo>
                    <a:pt x="850582" y="0"/>
                  </a:lnTo>
                  <a:cubicBezTo>
                    <a:pt x="861060" y="0"/>
                    <a:pt x="868680" y="8572"/>
                    <a:pt x="868680" y="18097"/>
                  </a:cubicBezTo>
                  <a:lnTo>
                    <a:pt x="868680" y="64770"/>
                  </a:lnTo>
                  <a:cubicBezTo>
                    <a:pt x="868680" y="75247"/>
                    <a:pt x="860107" y="82867"/>
                    <a:pt x="850582" y="82867"/>
                  </a:cubicBezTo>
                  <a:close/>
                </a:path>
              </a:pathLst>
            </a:custGeom>
            <a:solidFill>
              <a:srgbClr val="F73823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9"/>
            <p:cNvSpPr/>
            <p:nvPr/>
          </p:nvSpPr>
          <p:spPr>
            <a:xfrm>
              <a:off x="10432357" y="212669"/>
              <a:ext cx="611833" cy="853237"/>
            </a:xfrm>
            <a:custGeom>
              <a:avLst/>
              <a:gdLst/>
              <a:ahLst/>
              <a:cxnLst/>
              <a:rect l="l" t="t" r="r" b="b"/>
              <a:pathLst>
                <a:path w="1400175" h="1952625" extrusionOk="0">
                  <a:moveTo>
                    <a:pt x="1404140" y="122873"/>
                  </a:moveTo>
                  <a:cubicBezTo>
                    <a:pt x="1403188" y="106680"/>
                    <a:pt x="1397473" y="100013"/>
                    <a:pt x="1380328" y="100013"/>
                  </a:cubicBezTo>
                  <a:cubicBezTo>
                    <a:pt x="1327940" y="100965"/>
                    <a:pt x="1276505" y="99060"/>
                    <a:pt x="1224118" y="100965"/>
                  </a:cubicBezTo>
                  <a:cubicBezTo>
                    <a:pt x="1205068" y="100965"/>
                    <a:pt x="1199353" y="94298"/>
                    <a:pt x="1200305" y="77153"/>
                  </a:cubicBezTo>
                  <a:cubicBezTo>
                    <a:pt x="1201257" y="58103"/>
                    <a:pt x="1200305" y="39053"/>
                    <a:pt x="1201257" y="20003"/>
                  </a:cubicBezTo>
                  <a:cubicBezTo>
                    <a:pt x="1202210" y="6668"/>
                    <a:pt x="1197448" y="0"/>
                    <a:pt x="1183160" y="0"/>
                  </a:cubicBezTo>
                  <a:cubicBezTo>
                    <a:pt x="1024093" y="953"/>
                    <a:pt x="859310" y="953"/>
                    <a:pt x="700243" y="1905"/>
                  </a:cubicBezTo>
                  <a:cubicBezTo>
                    <a:pt x="700243" y="1905"/>
                    <a:pt x="700243" y="1905"/>
                    <a:pt x="700243" y="953"/>
                  </a:cubicBezTo>
                  <a:cubicBezTo>
                    <a:pt x="541175" y="953"/>
                    <a:pt x="382107" y="0"/>
                    <a:pt x="222087" y="0"/>
                  </a:cubicBezTo>
                  <a:cubicBezTo>
                    <a:pt x="207800" y="0"/>
                    <a:pt x="203037" y="6668"/>
                    <a:pt x="203990" y="20003"/>
                  </a:cubicBezTo>
                  <a:cubicBezTo>
                    <a:pt x="204943" y="39053"/>
                    <a:pt x="203990" y="58103"/>
                    <a:pt x="204943" y="77153"/>
                  </a:cubicBezTo>
                  <a:cubicBezTo>
                    <a:pt x="205895" y="95250"/>
                    <a:pt x="200180" y="101918"/>
                    <a:pt x="181130" y="100965"/>
                  </a:cubicBezTo>
                  <a:cubicBezTo>
                    <a:pt x="128743" y="100013"/>
                    <a:pt x="77307" y="100965"/>
                    <a:pt x="24920" y="100013"/>
                  </a:cubicBezTo>
                  <a:cubicBezTo>
                    <a:pt x="7775" y="100013"/>
                    <a:pt x="2060" y="106680"/>
                    <a:pt x="1107" y="122873"/>
                  </a:cubicBezTo>
                  <a:cubicBezTo>
                    <a:pt x="-2702" y="216218"/>
                    <a:pt x="3012" y="308610"/>
                    <a:pt x="23015" y="400050"/>
                  </a:cubicBezTo>
                  <a:cubicBezTo>
                    <a:pt x="42065" y="485775"/>
                    <a:pt x="69687" y="568643"/>
                    <a:pt x="119218" y="641985"/>
                  </a:cubicBezTo>
                  <a:cubicBezTo>
                    <a:pt x="182082" y="736283"/>
                    <a:pt x="263998" y="803910"/>
                    <a:pt x="373535" y="835343"/>
                  </a:cubicBezTo>
                  <a:cubicBezTo>
                    <a:pt x="384012" y="838200"/>
                    <a:pt x="398300" y="839153"/>
                    <a:pt x="405920" y="849630"/>
                  </a:cubicBezTo>
                  <a:cubicBezTo>
                    <a:pt x="449735" y="915353"/>
                    <a:pt x="504980" y="967740"/>
                    <a:pt x="574513" y="1005840"/>
                  </a:cubicBezTo>
                  <a:cubicBezTo>
                    <a:pt x="542128" y="1017270"/>
                    <a:pt x="531650" y="1034415"/>
                    <a:pt x="535460" y="1062990"/>
                  </a:cubicBezTo>
                  <a:cubicBezTo>
                    <a:pt x="539270" y="1086803"/>
                    <a:pt x="557368" y="1099185"/>
                    <a:pt x="587848" y="1099185"/>
                  </a:cubicBezTo>
                  <a:cubicBezTo>
                    <a:pt x="597373" y="1099185"/>
                    <a:pt x="605945" y="1100138"/>
                    <a:pt x="615470" y="1099185"/>
                  </a:cubicBezTo>
                  <a:cubicBezTo>
                    <a:pt x="630710" y="1097280"/>
                    <a:pt x="635473" y="1104900"/>
                    <a:pt x="635473" y="1119188"/>
                  </a:cubicBezTo>
                  <a:cubicBezTo>
                    <a:pt x="636425" y="1145858"/>
                    <a:pt x="639282" y="1171575"/>
                    <a:pt x="639282" y="1198245"/>
                  </a:cubicBezTo>
                  <a:cubicBezTo>
                    <a:pt x="639282" y="1279208"/>
                    <a:pt x="636425" y="1359218"/>
                    <a:pt x="626900" y="1439228"/>
                  </a:cubicBezTo>
                  <a:cubicBezTo>
                    <a:pt x="616423" y="1535430"/>
                    <a:pt x="594515" y="1628775"/>
                    <a:pt x="562130" y="1719263"/>
                  </a:cubicBezTo>
                  <a:cubicBezTo>
                    <a:pt x="532603" y="1803083"/>
                    <a:pt x="486882" y="1880235"/>
                    <a:pt x="427828" y="1946910"/>
                  </a:cubicBezTo>
                  <a:cubicBezTo>
                    <a:pt x="437353" y="1962150"/>
                    <a:pt x="453545" y="1960245"/>
                    <a:pt x="467832" y="1960245"/>
                  </a:cubicBezTo>
                  <a:cubicBezTo>
                    <a:pt x="534507" y="1961198"/>
                    <a:pt x="601182" y="1960245"/>
                    <a:pt x="667857" y="1960245"/>
                  </a:cubicBezTo>
                  <a:cubicBezTo>
                    <a:pt x="677382" y="1960245"/>
                    <a:pt x="687860" y="1960245"/>
                    <a:pt x="697385" y="1960245"/>
                  </a:cubicBezTo>
                  <a:lnTo>
                    <a:pt x="697385" y="1960245"/>
                  </a:lnTo>
                  <a:cubicBezTo>
                    <a:pt x="698338" y="1960245"/>
                    <a:pt x="700243" y="1960245"/>
                    <a:pt x="701195" y="1960245"/>
                  </a:cubicBezTo>
                  <a:cubicBezTo>
                    <a:pt x="702148" y="1960245"/>
                    <a:pt x="704053" y="1960245"/>
                    <a:pt x="705005" y="1960245"/>
                  </a:cubicBezTo>
                  <a:lnTo>
                    <a:pt x="705005" y="1960245"/>
                  </a:lnTo>
                  <a:cubicBezTo>
                    <a:pt x="714530" y="1960245"/>
                    <a:pt x="725007" y="1960245"/>
                    <a:pt x="734532" y="1960245"/>
                  </a:cubicBezTo>
                  <a:cubicBezTo>
                    <a:pt x="801207" y="1960245"/>
                    <a:pt x="867882" y="1960245"/>
                    <a:pt x="934557" y="1960245"/>
                  </a:cubicBezTo>
                  <a:cubicBezTo>
                    <a:pt x="948845" y="1960245"/>
                    <a:pt x="965038" y="1962150"/>
                    <a:pt x="974563" y="1946910"/>
                  </a:cubicBezTo>
                  <a:cubicBezTo>
                    <a:pt x="915507" y="1879283"/>
                    <a:pt x="869788" y="1803083"/>
                    <a:pt x="840260" y="1719263"/>
                  </a:cubicBezTo>
                  <a:cubicBezTo>
                    <a:pt x="807875" y="1628775"/>
                    <a:pt x="785968" y="1535430"/>
                    <a:pt x="775490" y="1439228"/>
                  </a:cubicBezTo>
                  <a:cubicBezTo>
                    <a:pt x="766918" y="1359218"/>
                    <a:pt x="763107" y="1278255"/>
                    <a:pt x="763107" y="1198245"/>
                  </a:cubicBezTo>
                  <a:cubicBezTo>
                    <a:pt x="763107" y="1171575"/>
                    <a:pt x="765965" y="1145858"/>
                    <a:pt x="766918" y="1119188"/>
                  </a:cubicBezTo>
                  <a:cubicBezTo>
                    <a:pt x="766918" y="1104900"/>
                    <a:pt x="770728" y="1097280"/>
                    <a:pt x="786920" y="1099185"/>
                  </a:cubicBezTo>
                  <a:cubicBezTo>
                    <a:pt x="795493" y="1100138"/>
                    <a:pt x="805018" y="1099185"/>
                    <a:pt x="814543" y="1099185"/>
                  </a:cubicBezTo>
                  <a:cubicBezTo>
                    <a:pt x="845023" y="1099185"/>
                    <a:pt x="863120" y="1086803"/>
                    <a:pt x="866930" y="1062990"/>
                  </a:cubicBezTo>
                  <a:cubicBezTo>
                    <a:pt x="871693" y="1034415"/>
                    <a:pt x="860263" y="1017270"/>
                    <a:pt x="827878" y="1005840"/>
                  </a:cubicBezTo>
                  <a:cubicBezTo>
                    <a:pt x="898363" y="967740"/>
                    <a:pt x="953607" y="915353"/>
                    <a:pt x="996470" y="849630"/>
                  </a:cubicBezTo>
                  <a:cubicBezTo>
                    <a:pt x="1004090" y="839153"/>
                    <a:pt x="1017425" y="838200"/>
                    <a:pt x="1028855" y="835343"/>
                  </a:cubicBezTo>
                  <a:cubicBezTo>
                    <a:pt x="1138393" y="802958"/>
                    <a:pt x="1220307" y="735330"/>
                    <a:pt x="1283173" y="641985"/>
                  </a:cubicBezTo>
                  <a:cubicBezTo>
                    <a:pt x="1332703" y="567690"/>
                    <a:pt x="1360325" y="484823"/>
                    <a:pt x="1379375" y="400050"/>
                  </a:cubicBezTo>
                  <a:cubicBezTo>
                    <a:pt x="1402235" y="308610"/>
                    <a:pt x="1407950" y="216218"/>
                    <a:pt x="1404140" y="122873"/>
                  </a:cubicBezTo>
                  <a:close/>
                  <a:moveTo>
                    <a:pt x="284000" y="731520"/>
                  </a:moveTo>
                  <a:cubicBezTo>
                    <a:pt x="215420" y="686753"/>
                    <a:pt x="166843" y="621983"/>
                    <a:pt x="132553" y="548640"/>
                  </a:cubicBezTo>
                  <a:cubicBezTo>
                    <a:pt x="104930" y="488633"/>
                    <a:pt x="86832" y="425768"/>
                    <a:pt x="74450" y="360998"/>
                  </a:cubicBezTo>
                  <a:cubicBezTo>
                    <a:pt x="63020" y="299085"/>
                    <a:pt x="60162" y="237173"/>
                    <a:pt x="60162" y="174308"/>
                  </a:cubicBezTo>
                  <a:cubicBezTo>
                    <a:pt x="60162" y="162878"/>
                    <a:pt x="63973" y="158115"/>
                    <a:pt x="75403" y="158115"/>
                  </a:cubicBezTo>
                  <a:cubicBezTo>
                    <a:pt x="115407" y="159068"/>
                    <a:pt x="156365" y="158115"/>
                    <a:pt x="196370" y="158115"/>
                  </a:cubicBezTo>
                  <a:cubicBezTo>
                    <a:pt x="203037" y="158115"/>
                    <a:pt x="209705" y="158115"/>
                    <a:pt x="209705" y="167640"/>
                  </a:cubicBezTo>
                  <a:cubicBezTo>
                    <a:pt x="208753" y="192405"/>
                    <a:pt x="218278" y="216218"/>
                    <a:pt x="219230" y="240983"/>
                  </a:cubicBezTo>
                  <a:cubicBezTo>
                    <a:pt x="222087" y="300990"/>
                    <a:pt x="235423" y="360045"/>
                    <a:pt x="246853" y="420053"/>
                  </a:cubicBezTo>
                  <a:cubicBezTo>
                    <a:pt x="257330" y="476250"/>
                    <a:pt x="271618" y="531495"/>
                    <a:pt x="286857" y="585788"/>
                  </a:cubicBezTo>
                  <a:cubicBezTo>
                    <a:pt x="304003" y="645795"/>
                    <a:pt x="326862" y="704850"/>
                    <a:pt x="356390" y="764858"/>
                  </a:cubicBezTo>
                  <a:cubicBezTo>
                    <a:pt x="325910" y="762000"/>
                    <a:pt x="304955" y="745808"/>
                    <a:pt x="284000" y="731520"/>
                  </a:cubicBezTo>
                  <a:close/>
                  <a:moveTo>
                    <a:pt x="1331750" y="360998"/>
                  </a:moveTo>
                  <a:cubicBezTo>
                    <a:pt x="1319368" y="425768"/>
                    <a:pt x="1302223" y="488633"/>
                    <a:pt x="1273648" y="548640"/>
                  </a:cubicBezTo>
                  <a:cubicBezTo>
                    <a:pt x="1239357" y="621983"/>
                    <a:pt x="1190780" y="686753"/>
                    <a:pt x="1122200" y="731520"/>
                  </a:cubicBezTo>
                  <a:cubicBezTo>
                    <a:pt x="1101245" y="744855"/>
                    <a:pt x="1080290" y="762000"/>
                    <a:pt x="1048857" y="765810"/>
                  </a:cubicBezTo>
                  <a:cubicBezTo>
                    <a:pt x="1078385" y="704850"/>
                    <a:pt x="1101245" y="646748"/>
                    <a:pt x="1118390" y="586740"/>
                  </a:cubicBezTo>
                  <a:cubicBezTo>
                    <a:pt x="1134582" y="532448"/>
                    <a:pt x="1147918" y="477203"/>
                    <a:pt x="1158395" y="421005"/>
                  </a:cubicBezTo>
                  <a:cubicBezTo>
                    <a:pt x="1169825" y="361950"/>
                    <a:pt x="1183160" y="302895"/>
                    <a:pt x="1186018" y="241935"/>
                  </a:cubicBezTo>
                  <a:cubicBezTo>
                    <a:pt x="1186970" y="217170"/>
                    <a:pt x="1196495" y="193358"/>
                    <a:pt x="1195543" y="168593"/>
                  </a:cubicBezTo>
                  <a:cubicBezTo>
                    <a:pt x="1195543" y="159068"/>
                    <a:pt x="1202210" y="159068"/>
                    <a:pt x="1208878" y="159068"/>
                  </a:cubicBezTo>
                  <a:cubicBezTo>
                    <a:pt x="1248882" y="159068"/>
                    <a:pt x="1289840" y="159068"/>
                    <a:pt x="1329845" y="159068"/>
                  </a:cubicBezTo>
                  <a:cubicBezTo>
                    <a:pt x="1341275" y="159068"/>
                    <a:pt x="1345085" y="163830"/>
                    <a:pt x="1345085" y="175260"/>
                  </a:cubicBezTo>
                  <a:cubicBezTo>
                    <a:pt x="1346990" y="237173"/>
                    <a:pt x="1343180" y="299085"/>
                    <a:pt x="1331750" y="360998"/>
                  </a:cubicBezTo>
                  <a:close/>
                </a:path>
              </a:pathLst>
            </a:custGeom>
            <a:solidFill>
              <a:srgbClr val="FCC901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9"/>
            <p:cNvSpPr/>
            <p:nvPr/>
          </p:nvSpPr>
          <p:spPr>
            <a:xfrm>
              <a:off x="10736937" y="213918"/>
              <a:ext cx="307998" cy="853237"/>
            </a:xfrm>
            <a:custGeom>
              <a:avLst/>
              <a:gdLst/>
              <a:ahLst/>
              <a:cxnLst/>
              <a:rect l="l" t="t" r="r" b="b"/>
              <a:pathLst>
                <a:path w="704850" h="1952625" extrusionOk="0">
                  <a:moveTo>
                    <a:pt x="2261" y="1960245"/>
                  </a:moveTo>
                  <a:cubicBezTo>
                    <a:pt x="14644" y="1960245"/>
                    <a:pt x="27026" y="1960245"/>
                    <a:pt x="39409" y="1960245"/>
                  </a:cubicBezTo>
                  <a:cubicBezTo>
                    <a:pt x="106084" y="1960245"/>
                    <a:pt x="172759" y="1960245"/>
                    <a:pt x="239434" y="1960245"/>
                  </a:cubicBezTo>
                  <a:cubicBezTo>
                    <a:pt x="253721" y="1960245"/>
                    <a:pt x="269914" y="1962150"/>
                    <a:pt x="279439" y="1946910"/>
                  </a:cubicBezTo>
                  <a:cubicBezTo>
                    <a:pt x="220384" y="1879283"/>
                    <a:pt x="174664" y="1803083"/>
                    <a:pt x="145136" y="1719263"/>
                  </a:cubicBezTo>
                  <a:cubicBezTo>
                    <a:pt x="112751" y="1628775"/>
                    <a:pt x="90844" y="1535430"/>
                    <a:pt x="80366" y="1439228"/>
                  </a:cubicBezTo>
                  <a:cubicBezTo>
                    <a:pt x="71794" y="1359218"/>
                    <a:pt x="67984" y="1278255"/>
                    <a:pt x="67984" y="1198245"/>
                  </a:cubicBezTo>
                  <a:cubicBezTo>
                    <a:pt x="67984" y="1171575"/>
                    <a:pt x="70841" y="1145858"/>
                    <a:pt x="71794" y="1119188"/>
                  </a:cubicBezTo>
                  <a:cubicBezTo>
                    <a:pt x="71794" y="1104900"/>
                    <a:pt x="75604" y="1097280"/>
                    <a:pt x="91796" y="1099185"/>
                  </a:cubicBezTo>
                  <a:cubicBezTo>
                    <a:pt x="100369" y="1100138"/>
                    <a:pt x="109894" y="1099185"/>
                    <a:pt x="119419" y="1099185"/>
                  </a:cubicBezTo>
                  <a:cubicBezTo>
                    <a:pt x="149899" y="1099185"/>
                    <a:pt x="167996" y="1086803"/>
                    <a:pt x="171806" y="1062990"/>
                  </a:cubicBezTo>
                  <a:cubicBezTo>
                    <a:pt x="176569" y="1034415"/>
                    <a:pt x="165139" y="1017270"/>
                    <a:pt x="132754" y="1005840"/>
                  </a:cubicBezTo>
                  <a:cubicBezTo>
                    <a:pt x="203239" y="967740"/>
                    <a:pt x="258484" y="915353"/>
                    <a:pt x="301346" y="849630"/>
                  </a:cubicBezTo>
                  <a:cubicBezTo>
                    <a:pt x="308966" y="839153"/>
                    <a:pt x="322301" y="838200"/>
                    <a:pt x="333731" y="835343"/>
                  </a:cubicBezTo>
                  <a:cubicBezTo>
                    <a:pt x="443269" y="802958"/>
                    <a:pt x="525184" y="735330"/>
                    <a:pt x="588049" y="641985"/>
                  </a:cubicBezTo>
                  <a:cubicBezTo>
                    <a:pt x="637579" y="567690"/>
                    <a:pt x="665201" y="484823"/>
                    <a:pt x="684251" y="400050"/>
                  </a:cubicBezTo>
                  <a:cubicBezTo>
                    <a:pt x="704254" y="309563"/>
                    <a:pt x="709969" y="216218"/>
                    <a:pt x="706159" y="122873"/>
                  </a:cubicBezTo>
                  <a:cubicBezTo>
                    <a:pt x="705206" y="106680"/>
                    <a:pt x="699491" y="100013"/>
                    <a:pt x="682346" y="100013"/>
                  </a:cubicBezTo>
                  <a:cubicBezTo>
                    <a:pt x="629959" y="100965"/>
                    <a:pt x="578524" y="99060"/>
                    <a:pt x="526136" y="100965"/>
                  </a:cubicBezTo>
                  <a:cubicBezTo>
                    <a:pt x="507086" y="100965"/>
                    <a:pt x="501371" y="94298"/>
                    <a:pt x="502324" y="77153"/>
                  </a:cubicBezTo>
                  <a:cubicBezTo>
                    <a:pt x="503276" y="58103"/>
                    <a:pt x="502324" y="39053"/>
                    <a:pt x="503276" y="20003"/>
                  </a:cubicBezTo>
                  <a:cubicBezTo>
                    <a:pt x="504229" y="6668"/>
                    <a:pt x="499466" y="0"/>
                    <a:pt x="485179" y="0"/>
                  </a:cubicBezTo>
                  <a:cubicBezTo>
                    <a:pt x="326111" y="952"/>
                    <a:pt x="161329" y="952"/>
                    <a:pt x="1309" y="1905"/>
                  </a:cubicBezTo>
                  <a:cubicBezTo>
                    <a:pt x="-1549" y="5715"/>
                    <a:pt x="1309" y="545783"/>
                    <a:pt x="356" y="545783"/>
                  </a:cubicBezTo>
                  <a:lnTo>
                    <a:pt x="356" y="1960245"/>
                  </a:lnTo>
                  <a:close/>
                  <a:moveTo>
                    <a:pt x="351829" y="762953"/>
                  </a:moveTo>
                  <a:cubicBezTo>
                    <a:pt x="381356" y="701993"/>
                    <a:pt x="404216" y="643890"/>
                    <a:pt x="421361" y="583883"/>
                  </a:cubicBezTo>
                  <a:cubicBezTo>
                    <a:pt x="437554" y="529590"/>
                    <a:pt x="450889" y="474345"/>
                    <a:pt x="461366" y="418148"/>
                  </a:cubicBezTo>
                  <a:cubicBezTo>
                    <a:pt x="472796" y="359093"/>
                    <a:pt x="486131" y="300038"/>
                    <a:pt x="488989" y="239078"/>
                  </a:cubicBezTo>
                  <a:cubicBezTo>
                    <a:pt x="489941" y="214313"/>
                    <a:pt x="499466" y="190500"/>
                    <a:pt x="498514" y="165735"/>
                  </a:cubicBezTo>
                  <a:cubicBezTo>
                    <a:pt x="498514" y="156210"/>
                    <a:pt x="505181" y="156210"/>
                    <a:pt x="511849" y="156210"/>
                  </a:cubicBezTo>
                  <a:cubicBezTo>
                    <a:pt x="551854" y="156210"/>
                    <a:pt x="592811" y="156210"/>
                    <a:pt x="632816" y="156210"/>
                  </a:cubicBezTo>
                  <a:cubicBezTo>
                    <a:pt x="644246" y="156210"/>
                    <a:pt x="648056" y="160973"/>
                    <a:pt x="648056" y="172403"/>
                  </a:cubicBezTo>
                  <a:cubicBezTo>
                    <a:pt x="648056" y="235268"/>
                    <a:pt x="645199" y="297180"/>
                    <a:pt x="633769" y="359093"/>
                  </a:cubicBezTo>
                  <a:cubicBezTo>
                    <a:pt x="621386" y="423863"/>
                    <a:pt x="604241" y="486728"/>
                    <a:pt x="575666" y="546735"/>
                  </a:cubicBezTo>
                  <a:cubicBezTo>
                    <a:pt x="541376" y="620078"/>
                    <a:pt x="492799" y="684848"/>
                    <a:pt x="424219" y="729615"/>
                  </a:cubicBezTo>
                  <a:cubicBezTo>
                    <a:pt x="405169" y="742950"/>
                    <a:pt x="383261" y="759143"/>
                    <a:pt x="351829" y="762953"/>
                  </a:cubicBezTo>
                  <a:close/>
                </a:path>
              </a:pathLst>
            </a:custGeom>
            <a:solidFill>
              <a:srgbClr val="F3C000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9"/>
            <p:cNvSpPr/>
            <p:nvPr/>
          </p:nvSpPr>
          <p:spPr>
            <a:xfrm>
              <a:off x="10599659" y="1064241"/>
              <a:ext cx="278863" cy="12486"/>
            </a:xfrm>
            <a:custGeom>
              <a:avLst/>
              <a:gdLst/>
              <a:ahLst/>
              <a:cxnLst/>
              <a:rect l="l" t="t" r="r" b="b"/>
              <a:pathLst>
                <a:path w="638175" h="28575" extrusionOk="0">
                  <a:moveTo>
                    <a:pt x="641225" y="35242"/>
                  </a:moveTo>
                  <a:cubicBezTo>
                    <a:pt x="427865" y="35242"/>
                    <a:pt x="213553" y="35242"/>
                    <a:pt x="193" y="34290"/>
                  </a:cubicBezTo>
                  <a:cubicBezTo>
                    <a:pt x="-2665" y="-1905"/>
                    <a:pt x="26863" y="5715"/>
                    <a:pt x="46865" y="0"/>
                  </a:cubicBezTo>
                  <a:cubicBezTo>
                    <a:pt x="56390" y="952"/>
                    <a:pt x="65915" y="3810"/>
                    <a:pt x="75440" y="3810"/>
                  </a:cubicBezTo>
                  <a:cubicBezTo>
                    <a:pt x="239270" y="3810"/>
                    <a:pt x="403100" y="3810"/>
                    <a:pt x="565978" y="3810"/>
                  </a:cubicBezTo>
                  <a:cubicBezTo>
                    <a:pt x="575503" y="3810"/>
                    <a:pt x="585980" y="3810"/>
                    <a:pt x="594553" y="0"/>
                  </a:cubicBezTo>
                  <a:cubicBezTo>
                    <a:pt x="599315" y="952"/>
                    <a:pt x="604078" y="2857"/>
                    <a:pt x="608840" y="2857"/>
                  </a:cubicBezTo>
                  <a:cubicBezTo>
                    <a:pt x="633605" y="1905"/>
                    <a:pt x="643130" y="12382"/>
                    <a:pt x="641225" y="35242"/>
                  </a:cubicBezTo>
                  <a:close/>
                </a:path>
              </a:pathLst>
            </a:custGeom>
            <a:solidFill>
              <a:srgbClr val="F65B31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9"/>
            <p:cNvSpPr/>
            <p:nvPr/>
          </p:nvSpPr>
          <p:spPr>
            <a:xfrm>
              <a:off x="10550630" y="1265195"/>
              <a:ext cx="366268" cy="4162"/>
            </a:xfrm>
            <a:custGeom>
              <a:avLst/>
              <a:gdLst/>
              <a:ahLst/>
              <a:cxnLst/>
              <a:rect l="l" t="t" r="r" b="b"/>
              <a:pathLst>
                <a:path w="838200" h="9525" extrusionOk="0">
                  <a:moveTo>
                    <a:pt x="0" y="1129"/>
                  </a:moveTo>
                  <a:cubicBezTo>
                    <a:pt x="272415" y="1129"/>
                    <a:pt x="545782" y="1129"/>
                    <a:pt x="818197" y="1129"/>
                  </a:cubicBezTo>
                  <a:cubicBezTo>
                    <a:pt x="825817" y="1129"/>
                    <a:pt x="837247" y="-4586"/>
                    <a:pt x="839152" y="9701"/>
                  </a:cubicBezTo>
                  <a:cubicBezTo>
                    <a:pt x="813435" y="9701"/>
                    <a:pt x="787717" y="10654"/>
                    <a:pt x="762952" y="10654"/>
                  </a:cubicBezTo>
                  <a:cubicBezTo>
                    <a:pt x="517207" y="10654"/>
                    <a:pt x="271463" y="10654"/>
                    <a:pt x="24765" y="9701"/>
                  </a:cubicBezTo>
                  <a:cubicBezTo>
                    <a:pt x="17145" y="10654"/>
                    <a:pt x="2857" y="19226"/>
                    <a:pt x="0" y="1129"/>
                  </a:cubicBezTo>
                  <a:close/>
                </a:path>
              </a:pathLst>
            </a:custGeom>
            <a:solidFill>
              <a:srgbClr val="782017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10594332" y="237762"/>
              <a:ext cx="291349" cy="270538"/>
            </a:xfrm>
            <a:custGeom>
              <a:avLst/>
              <a:gdLst/>
              <a:ahLst/>
              <a:cxnLst/>
              <a:rect l="l" t="t" r="r" b="b"/>
              <a:pathLst>
                <a:path w="666750" h="619125" extrusionOk="0">
                  <a:moveTo>
                    <a:pt x="324802" y="4488"/>
                  </a:moveTo>
                  <a:cubicBezTo>
                    <a:pt x="337185" y="-6942"/>
                    <a:pt x="340042" y="6393"/>
                    <a:pt x="341947" y="12108"/>
                  </a:cubicBezTo>
                  <a:cubicBezTo>
                    <a:pt x="362902" y="75925"/>
                    <a:pt x="384810" y="140695"/>
                    <a:pt x="402907" y="205465"/>
                  </a:cubicBezTo>
                  <a:cubicBezTo>
                    <a:pt x="408622" y="226420"/>
                    <a:pt x="417195" y="234040"/>
                    <a:pt x="440055" y="234040"/>
                  </a:cubicBezTo>
                  <a:cubicBezTo>
                    <a:pt x="514350" y="233088"/>
                    <a:pt x="587692" y="233088"/>
                    <a:pt x="669607" y="233088"/>
                  </a:cubicBezTo>
                  <a:cubicBezTo>
                    <a:pt x="657225" y="243565"/>
                    <a:pt x="649605" y="250233"/>
                    <a:pt x="641985" y="255948"/>
                  </a:cubicBezTo>
                  <a:cubicBezTo>
                    <a:pt x="589597" y="294048"/>
                    <a:pt x="537210" y="333100"/>
                    <a:pt x="483870" y="370248"/>
                  </a:cubicBezTo>
                  <a:cubicBezTo>
                    <a:pt x="467677" y="381678"/>
                    <a:pt x="461963" y="389298"/>
                    <a:pt x="469582" y="411205"/>
                  </a:cubicBezTo>
                  <a:cubicBezTo>
                    <a:pt x="493395" y="476928"/>
                    <a:pt x="512445" y="544555"/>
                    <a:pt x="533400" y="611230"/>
                  </a:cubicBezTo>
                  <a:cubicBezTo>
                    <a:pt x="534352" y="615993"/>
                    <a:pt x="541020" y="617898"/>
                    <a:pt x="538163" y="626470"/>
                  </a:cubicBezTo>
                  <a:cubicBezTo>
                    <a:pt x="516255" y="619803"/>
                    <a:pt x="501015" y="602658"/>
                    <a:pt x="482917" y="590275"/>
                  </a:cubicBezTo>
                  <a:cubicBezTo>
                    <a:pt x="439102" y="559795"/>
                    <a:pt x="396240" y="527410"/>
                    <a:pt x="352425" y="496930"/>
                  </a:cubicBezTo>
                  <a:cubicBezTo>
                    <a:pt x="344805" y="492168"/>
                    <a:pt x="339090" y="480738"/>
                    <a:pt x="326707" y="488358"/>
                  </a:cubicBezTo>
                  <a:cubicBezTo>
                    <a:pt x="286702" y="508360"/>
                    <a:pt x="254317" y="538840"/>
                    <a:pt x="217170" y="563605"/>
                  </a:cubicBezTo>
                  <a:cubicBezTo>
                    <a:pt x="186690" y="583608"/>
                    <a:pt x="159067" y="606468"/>
                    <a:pt x="124777" y="624565"/>
                  </a:cubicBezTo>
                  <a:cubicBezTo>
                    <a:pt x="133350" y="598848"/>
                    <a:pt x="140970" y="572178"/>
                    <a:pt x="149542" y="546460"/>
                  </a:cubicBezTo>
                  <a:cubicBezTo>
                    <a:pt x="164782" y="500740"/>
                    <a:pt x="178117" y="455020"/>
                    <a:pt x="194310" y="409300"/>
                  </a:cubicBezTo>
                  <a:cubicBezTo>
                    <a:pt x="200977" y="391203"/>
                    <a:pt x="195263" y="380725"/>
                    <a:pt x="180975" y="371200"/>
                  </a:cubicBezTo>
                  <a:cubicBezTo>
                    <a:pt x="125730" y="332148"/>
                    <a:pt x="71438" y="291190"/>
                    <a:pt x="16192" y="252138"/>
                  </a:cubicBezTo>
                  <a:cubicBezTo>
                    <a:pt x="10477" y="248328"/>
                    <a:pt x="5715" y="243565"/>
                    <a:pt x="0" y="233088"/>
                  </a:cubicBezTo>
                  <a:cubicBezTo>
                    <a:pt x="39052" y="233088"/>
                    <a:pt x="76200" y="233088"/>
                    <a:pt x="112395" y="233088"/>
                  </a:cubicBezTo>
                  <a:cubicBezTo>
                    <a:pt x="148590" y="233088"/>
                    <a:pt x="184785" y="233088"/>
                    <a:pt x="220980" y="234993"/>
                  </a:cubicBezTo>
                  <a:cubicBezTo>
                    <a:pt x="240030" y="235945"/>
                    <a:pt x="252413" y="231183"/>
                    <a:pt x="259080" y="210228"/>
                  </a:cubicBezTo>
                  <a:cubicBezTo>
                    <a:pt x="279082" y="144505"/>
                    <a:pt x="300990" y="78783"/>
                    <a:pt x="322897" y="12108"/>
                  </a:cubicBezTo>
                  <a:cubicBezTo>
                    <a:pt x="325755" y="11155"/>
                    <a:pt x="324802" y="7345"/>
                    <a:pt x="324802" y="4488"/>
                  </a:cubicBez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" name="Google Shape;218;p19"/>
          <p:cNvGrpSpPr/>
          <p:nvPr/>
        </p:nvGrpSpPr>
        <p:grpSpPr>
          <a:xfrm>
            <a:off x="12229575" y="5373188"/>
            <a:ext cx="1703874" cy="350046"/>
            <a:chOff x="10489404" y="4963831"/>
            <a:chExt cx="972963" cy="222078"/>
          </a:xfrm>
        </p:grpSpPr>
        <p:sp>
          <p:nvSpPr>
            <p:cNvPr id="219" name="Google Shape;219;p19"/>
            <p:cNvSpPr/>
            <p:nvPr/>
          </p:nvSpPr>
          <p:spPr>
            <a:xfrm>
              <a:off x="11305502" y="4963831"/>
              <a:ext cx="156865" cy="219075"/>
            </a:xfrm>
            <a:custGeom>
              <a:avLst/>
              <a:gdLst/>
              <a:ahLst/>
              <a:cxnLst/>
              <a:rect l="l" t="t" r="r" b="b"/>
              <a:pathLst>
                <a:path w="156865" h="219075" extrusionOk="0">
                  <a:moveTo>
                    <a:pt x="89297" y="63848"/>
                  </a:moveTo>
                  <a:lnTo>
                    <a:pt x="39142" y="138410"/>
                  </a:lnTo>
                  <a:lnTo>
                    <a:pt x="89297" y="138410"/>
                  </a:lnTo>
                  <a:close/>
                  <a:moveTo>
                    <a:pt x="94654" y="0"/>
                  </a:moveTo>
                  <a:lnTo>
                    <a:pt x="129778" y="0"/>
                  </a:lnTo>
                  <a:lnTo>
                    <a:pt x="129778" y="138410"/>
                  </a:lnTo>
                  <a:lnTo>
                    <a:pt x="156865" y="138410"/>
                  </a:lnTo>
                  <a:lnTo>
                    <a:pt x="156865" y="175171"/>
                  </a:lnTo>
                  <a:lnTo>
                    <a:pt x="129778" y="175171"/>
                  </a:lnTo>
                  <a:lnTo>
                    <a:pt x="129778" y="219075"/>
                  </a:lnTo>
                  <a:lnTo>
                    <a:pt x="89297" y="219075"/>
                  </a:lnTo>
                  <a:lnTo>
                    <a:pt x="89297" y="175171"/>
                  </a:lnTo>
                  <a:lnTo>
                    <a:pt x="0" y="175171"/>
                  </a:lnTo>
                  <a:lnTo>
                    <a:pt x="0" y="1385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9"/>
            <p:cNvSpPr/>
            <p:nvPr/>
          </p:nvSpPr>
          <p:spPr>
            <a:xfrm>
              <a:off x="10489404" y="4999688"/>
              <a:ext cx="740176" cy="186221"/>
            </a:xfrm>
            <a:custGeom>
              <a:avLst/>
              <a:gdLst/>
              <a:ahLst/>
              <a:cxnLst/>
              <a:rect l="l" t="t" r="r" b="b"/>
              <a:pathLst>
                <a:path w="876858" h="253993" extrusionOk="0">
                  <a:moveTo>
                    <a:pt x="738392" y="45708"/>
                  </a:moveTo>
                  <a:lnTo>
                    <a:pt x="738392" y="115360"/>
                  </a:lnTo>
                  <a:lnTo>
                    <a:pt x="765516" y="115360"/>
                  </a:lnTo>
                  <a:cubicBezTo>
                    <a:pt x="785049" y="115360"/>
                    <a:pt x="798109" y="114076"/>
                    <a:pt x="804695" y="111509"/>
                  </a:cubicBezTo>
                  <a:cubicBezTo>
                    <a:pt x="811280" y="108942"/>
                    <a:pt x="816443" y="104923"/>
                    <a:pt x="820182" y="99454"/>
                  </a:cubicBezTo>
                  <a:cubicBezTo>
                    <a:pt x="823921" y="93985"/>
                    <a:pt x="825791" y="87622"/>
                    <a:pt x="825791" y="80367"/>
                  </a:cubicBezTo>
                  <a:cubicBezTo>
                    <a:pt x="825791" y="71437"/>
                    <a:pt x="823168" y="64070"/>
                    <a:pt x="817922" y="58266"/>
                  </a:cubicBezTo>
                  <a:cubicBezTo>
                    <a:pt x="812676" y="52461"/>
                    <a:pt x="806034" y="48834"/>
                    <a:pt x="797997" y="47383"/>
                  </a:cubicBezTo>
                  <a:cubicBezTo>
                    <a:pt x="792082" y="46266"/>
                    <a:pt x="780194" y="45708"/>
                    <a:pt x="762335" y="45708"/>
                  </a:cubicBezTo>
                  <a:close/>
                  <a:moveTo>
                    <a:pt x="688832" y="4185"/>
                  </a:moveTo>
                  <a:lnTo>
                    <a:pt x="768362" y="4185"/>
                  </a:lnTo>
                  <a:cubicBezTo>
                    <a:pt x="798500" y="4185"/>
                    <a:pt x="818145" y="5413"/>
                    <a:pt x="827298" y="7869"/>
                  </a:cubicBezTo>
                  <a:cubicBezTo>
                    <a:pt x="841362" y="11552"/>
                    <a:pt x="853138" y="19561"/>
                    <a:pt x="862626" y="31895"/>
                  </a:cubicBezTo>
                  <a:cubicBezTo>
                    <a:pt x="872114" y="44229"/>
                    <a:pt x="876858" y="60163"/>
                    <a:pt x="876858" y="79697"/>
                  </a:cubicBezTo>
                  <a:cubicBezTo>
                    <a:pt x="876858" y="94766"/>
                    <a:pt x="874123" y="107435"/>
                    <a:pt x="868654" y="117704"/>
                  </a:cubicBezTo>
                  <a:cubicBezTo>
                    <a:pt x="863184" y="127973"/>
                    <a:pt x="856236" y="136038"/>
                    <a:pt x="847808" y="141898"/>
                  </a:cubicBezTo>
                  <a:cubicBezTo>
                    <a:pt x="839381" y="147758"/>
                    <a:pt x="830814" y="151637"/>
                    <a:pt x="822108" y="153534"/>
                  </a:cubicBezTo>
                  <a:cubicBezTo>
                    <a:pt x="810276" y="155878"/>
                    <a:pt x="793142" y="157050"/>
                    <a:pt x="770706" y="157050"/>
                  </a:cubicBezTo>
                  <a:lnTo>
                    <a:pt x="738392" y="157050"/>
                  </a:lnTo>
                  <a:lnTo>
                    <a:pt x="738392" y="249640"/>
                  </a:lnTo>
                  <a:lnTo>
                    <a:pt x="688832" y="249640"/>
                  </a:lnTo>
                  <a:close/>
                  <a:moveTo>
                    <a:pt x="460232" y="4185"/>
                  </a:moveTo>
                  <a:lnTo>
                    <a:pt x="642230" y="4185"/>
                  </a:lnTo>
                  <a:lnTo>
                    <a:pt x="642230" y="45708"/>
                  </a:lnTo>
                  <a:lnTo>
                    <a:pt x="509792" y="45708"/>
                  </a:lnTo>
                  <a:lnTo>
                    <a:pt x="509792" y="100124"/>
                  </a:lnTo>
                  <a:lnTo>
                    <a:pt x="633021" y="100124"/>
                  </a:lnTo>
                  <a:lnTo>
                    <a:pt x="633021" y="141479"/>
                  </a:lnTo>
                  <a:lnTo>
                    <a:pt x="509792" y="141479"/>
                  </a:lnTo>
                  <a:lnTo>
                    <a:pt x="509792" y="208285"/>
                  </a:lnTo>
                  <a:lnTo>
                    <a:pt x="646918" y="208285"/>
                  </a:lnTo>
                  <a:lnTo>
                    <a:pt x="646918" y="249640"/>
                  </a:lnTo>
                  <a:lnTo>
                    <a:pt x="460232" y="249640"/>
                  </a:lnTo>
                  <a:close/>
                  <a:moveTo>
                    <a:pt x="223577" y="4185"/>
                  </a:moveTo>
                  <a:lnTo>
                    <a:pt x="418635" y="4185"/>
                  </a:lnTo>
                  <a:lnTo>
                    <a:pt x="418635" y="45708"/>
                  </a:lnTo>
                  <a:lnTo>
                    <a:pt x="345969" y="45708"/>
                  </a:lnTo>
                  <a:lnTo>
                    <a:pt x="345969" y="249640"/>
                  </a:lnTo>
                  <a:lnTo>
                    <a:pt x="296409" y="249640"/>
                  </a:lnTo>
                  <a:lnTo>
                    <a:pt x="296409" y="45708"/>
                  </a:lnTo>
                  <a:lnTo>
                    <a:pt x="223577" y="45708"/>
                  </a:lnTo>
                  <a:close/>
                  <a:moveTo>
                    <a:pt x="98449" y="0"/>
                  </a:moveTo>
                  <a:cubicBezTo>
                    <a:pt x="129257" y="0"/>
                    <a:pt x="152446" y="6753"/>
                    <a:pt x="168017" y="20259"/>
                  </a:cubicBezTo>
                  <a:cubicBezTo>
                    <a:pt x="183588" y="33765"/>
                    <a:pt x="191765" y="51792"/>
                    <a:pt x="192546" y="74339"/>
                  </a:cubicBezTo>
                  <a:lnTo>
                    <a:pt x="142986" y="76516"/>
                  </a:lnTo>
                  <a:cubicBezTo>
                    <a:pt x="140865" y="63903"/>
                    <a:pt x="136317" y="54833"/>
                    <a:pt x="129341" y="49308"/>
                  </a:cubicBezTo>
                  <a:cubicBezTo>
                    <a:pt x="122364" y="43783"/>
                    <a:pt x="111900" y="41020"/>
                    <a:pt x="97947" y="41020"/>
                  </a:cubicBezTo>
                  <a:cubicBezTo>
                    <a:pt x="83548" y="41020"/>
                    <a:pt x="72274" y="43978"/>
                    <a:pt x="64126" y="49894"/>
                  </a:cubicBezTo>
                  <a:cubicBezTo>
                    <a:pt x="58880" y="53689"/>
                    <a:pt x="56257" y="58768"/>
                    <a:pt x="56257" y="65130"/>
                  </a:cubicBezTo>
                  <a:cubicBezTo>
                    <a:pt x="56257" y="70935"/>
                    <a:pt x="58712" y="75902"/>
                    <a:pt x="63624" y="80032"/>
                  </a:cubicBezTo>
                  <a:cubicBezTo>
                    <a:pt x="69874" y="85278"/>
                    <a:pt x="85055" y="90747"/>
                    <a:pt x="109165" y="96440"/>
                  </a:cubicBezTo>
                  <a:cubicBezTo>
                    <a:pt x="133275" y="102133"/>
                    <a:pt x="151107" y="108021"/>
                    <a:pt x="162659" y="114104"/>
                  </a:cubicBezTo>
                  <a:cubicBezTo>
                    <a:pt x="174212" y="120188"/>
                    <a:pt x="183254" y="128503"/>
                    <a:pt x="189783" y="139052"/>
                  </a:cubicBezTo>
                  <a:cubicBezTo>
                    <a:pt x="196313" y="149600"/>
                    <a:pt x="199578" y="162631"/>
                    <a:pt x="199578" y="178147"/>
                  </a:cubicBezTo>
                  <a:cubicBezTo>
                    <a:pt x="199578" y="192211"/>
                    <a:pt x="195671" y="205382"/>
                    <a:pt x="187858" y="217661"/>
                  </a:cubicBezTo>
                  <a:cubicBezTo>
                    <a:pt x="180044" y="229939"/>
                    <a:pt x="168994" y="239064"/>
                    <a:pt x="154706" y="245036"/>
                  </a:cubicBezTo>
                  <a:cubicBezTo>
                    <a:pt x="140419" y="251007"/>
                    <a:pt x="122615" y="253993"/>
                    <a:pt x="101296" y="253993"/>
                  </a:cubicBezTo>
                  <a:cubicBezTo>
                    <a:pt x="70265" y="253993"/>
                    <a:pt x="46434" y="246822"/>
                    <a:pt x="29802" y="232478"/>
                  </a:cubicBezTo>
                  <a:cubicBezTo>
                    <a:pt x="13171" y="218135"/>
                    <a:pt x="3237" y="197234"/>
                    <a:pt x="0" y="169775"/>
                  </a:cubicBezTo>
                  <a:lnTo>
                    <a:pt x="48220" y="165087"/>
                  </a:lnTo>
                  <a:cubicBezTo>
                    <a:pt x="51122" y="181272"/>
                    <a:pt x="57010" y="193160"/>
                    <a:pt x="65884" y="200750"/>
                  </a:cubicBezTo>
                  <a:cubicBezTo>
                    <a:pt x="74758" y="208340"/>
                    <a:pt x="86729" y="212135"/>
                    <a:pt x="101798" y="212135"/>
                  </a:cubicBezTo>
                  <a:cubicBezTo>
                    <a:pt x="117760" y="212135"/>
                    <a:pt x="129787" y="208759"/>
                    <a:pt x="137880" y="202006"/>
                  </a:cubicBezTo>
                  <a:cubicBezTo>
                    <a:pt x="145972" y="195253"/>
                    <a:pt x="150018" y="187356"/>
                    <a:pt x="150018" y="178314"/>
                  </a:cubicBezTo>
                  <a:cubicBezTo>
                    <a:pt x="150018" y="172510"/>
                    <a:pt x="148316" y="167571"/>
                    <a:pt x="144912" y="163497"/>
                  </a:cubicBezTo>
                  <a:cubicBezTo>
                    <a:pt x="141507" y="159422"/>
                    <a:pt x="135563" y="155878"/>
                    <a:pt x="127080" y="152865"/>
                  </a:cubicBezTo>
                  <a:cubicBezTo>
                    <a:pt x="121276" y="150855"/>
                    <a:pt x="108049" y="147284"/>
                    <a:pt x="87399" y="142149"/>
                  </a:cubicBezTo>
                  <a:cubicBezTo>
                    <a:pt x="60833" y="135563"/>
                    <a:pt x="42192" y="127471"/>
                    <a:pt x="31477" y="117871"/>
                  </a:cubicBezTo>
                  <a:cubicBezTo>
                    <a:pt x="16408" y="104365"/>
                    <a:pt x="8873" y="87901"/>
                    <a:pt x="8873" y="68479"/>
                  </a:cubicBezTo>
                  <a:cubicBezTo>
                    <a:pt x="8873" y="55978"/>
                    <a:pt x="12417" y="44285"/>
                    <a:pt x="19505" y="33402"/>
                  </a:cubicBezTo>
                  <a:cubicBezTo>
                    <a:pt x="26593" y="22519"/>
                    <a:pt x="36807" y="14231"/>
                    <a:pt x="50145" y="8539"/>
                  </a:cubicBezTo>
                  <a:cubicBezTo>
                    <a:pt x="63484" y="2846"/>
                    <a:pt x="79585" y="0"/>
                    <a:pt x="984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" name="Google Shape;221;p19"/>
          <p:cNvGrpSpPr/>
          <p:nvPr/>
        </p:nvGrpSpPr>
        <p:grpSpPr>
          <a:xfrm>
            <a:off x="9552563" y="5840551"/>
            <a:ext cx="1681287" cy="351179"/>
            <a:chOff x="8999906" y="4963113"/>
            <a:chExt cx="960066" cy="222796"/>
          </a:xfrm>
        </p:grpSpPr>
        <p:sp>
          <p:nvSpPr>
            <p:cNvPr id="222" name="Google Shape;222;p19"/>
            <p:cNvSpPr/>
            <p:nvPr/>
          </p:nvSpPr>
          <p:spPr>
            <a:xfrm>
              <a:off x="9815014" y="4963113"/>
              <a:ext cx="144958" cy="222796"/>
            </a:xfrm>
            <a:custGeom>
              <a:avLst/>
              <a:gdLst/>
              <a:ahLst/>
              <a:cxnLst/>
              <a:rect l="l" t="t" r="r" b="b"/>
              <a:pathLst>
                <a:path w="144958" h="222796" extrusionOk="0">
                  <a:moveTo>
                    <a:pt x="70395" y="0"/>
                  </a:moveTo>
                  <a:cubicBezTo>
                    <a:pt x="90934" y="0"/>
                    <a:pt x="107404" y="6549"/>
                    <a:pt x="119806" y="19646"/>
                  </a:cubicBezTo>
                  <a:cubicBezTo>
                    <a:pt x="130026" y="30361"/>
                    <a:pt x="135136" y="42466"/>
                    <a:pt x="135136" y="55960"/>
                  </a:cubicBezTo>
                  <a:cubicBezTo>
                    <a:pt x="135136" y="75109"/>
                    <a:pt x="124668" y="90389"/>
                    <a:pt x="103733" y="101799"/>
                  </a:cubicBezTo>
                  <a:cubicBezTo>
                    <a:pt x="116235" y="104478"/>
                    <a:pt x="126231" y="110480"/>
                    <a:pt x="133722" y="119807"/>
                  </a:cubicBezTo>
                  <a:cubicBezTo>
                    <a:pt x="141213" y="129133"/>
                    <a:pt x="144958" y="140395"/>
                    <a:pt x="144958" y="153591"/>
                  </a:cubicBezTo>
                  <a:cubicBezTo>
                    <a:pt x="144958" y="172740"/>
                    <a:pt x="137963" y="189062"/>
                    <a:pt x="123974" y="202555"/>
                  </a:cubicBezTo>
                  <a:cubicBezTo>
                    <a:pt x="109984" y="216049"/>
                    <a:pt x="92571" y="222796"/>
                    <a:pt x="71735" y="222796"/>
                  </a:cubicBezTo>
                  <a:cubicBezTo>
                    <a:pt x="51990" y="222796"/>
                    <a:pt x="35619" y="217116"/>
                    <a:pt x="22622" y="205755"/>
                  </a:cubicBezTo>
                  <a:cubicBezTo>
                    <a:pt x="9624" y="194395"/>
                    <a:pt x="2083" y="179537"/>
                    <a:pt x="0" y="161181"/>
                  </a:cubicBezTo>
                  <a:lnTo>
                    <a:pt x="40481" y="156270"/>
                  </a:lnTo>
                  <a:cubicBezTo>
                    <a:pt x="41771" y="166589"/>
                    <a:pt x="45244" y="174476"/>
                    <a:pt x="50899" y="179933"/>
                  </a:cubicBezTo>
                  <a:cubicBezTo>
                    <a:pt x="56555" y="185390"/>
                    <a:pt x="63401" y="188119"/>
                    <a:pt x="71437" y="188119"/>
                  </a:cubicBezTo>
                  <a:cubicBezTo>
                    <a:pt x="80069" y="188119"/>
                    <a:pt x="87337" y="184845"/>
                    <a:pt x="93241" y="178296"/>
                  </a:cubicBezTo>
                  <a:cubicBezTo>
                    <a:pt x="99144" y="171748"/>
                    <a:pt x="102096" y="162917"/>
                    <a:pt x="102096" y="151805"/>
                  </a:cubicBezTo>
                  <a:cubicBezTo>
                    <a:pt x="102096" y="141288"/>
                    <a:pt x="99268" y="132953"/>
                    <a:pt x="93613" y="126802"/>
                  </a:cubicBezTo>
                  <a:cubicBezTo>
                    <a:pt x="87957" y="120650"/>
                    <a:pt x="81061" y="117574"/>
                    <a:pt x="72926" y="117574"/>
                  </a:cubicBezTo>
                  <a:cubicBezTo>
                    <a:pt x="67568" y="117574"/>
                    <a:pt x="61168" y="118616"/>
                    <a:pt x="53727" y="120700"/>
                  </a:cubicBezTo>
                  <a:lnTo>
                    <a:pt x="58340" y="86618"/>
                  </a:lnTo>
                  <a:cubicBezTo>
                    <a:pt x="69651" y="86916"/>
                    <a:pt x="78283" y="84460"/>
                    <a:pt x="84237" y="79251"/>
                  </a:cubicBezTo>
                  <a:cubicBezTo>
                    <a:pt x="90190" y="74042"/>
                    <a:pt x="93166" y="67122"/>
                    <a:pt x="93166" y="58490"/>
                  </a:cubicBezTo>
                  <a:cubicBezTo>
                    <a:pt x="93166" y="51147"/>
                    <a:pt x="90983" y="45294"/>
                    <a:pt x="86618" y="40928"/>
                  </a:cubicBezTo>
                  <a:cubicBezTo>
                    <a:pt x="82252" y="36562"/>
                    <a:pt x="76448" y="34380"/>
                    <a:pt x="69205" y="34380"/>
                  </a:cubicBezTo>
                  <a:cubicBezTo>
                    <a:pt x="62061" y="34380"/>
                    <a:pt x="55959" y="36860"/>
                    <a:pt x="50899" y="41821"/>
                  </a:cubicBezTo>
                  <a:cubicBezTo>
                    <a:pt x="45839" y="46782"/>
                    <a:pt x="42763" y="54025"/>
                    <a:pt x="41672" y="63550"/>
                  </a:cubicBezTo>
                  <a:lnTo>
                    <a:pt x="3125" y="57001"/>
                  </a:lnTo>
                  <a:cubicBezTo>
                    <a:pt x="5804" y="43805"/>
                    <a:pt x="9847" y="33263"/>
                    <a:pt x="15255" y="25375"/>
                  </a:cubicBezTo>
                  <a:cubicBezTo>
                    <a:pt x="20662" y="17488"/>
                    <a:pt x="28203" y="11286"/>
                    <a:pt x="37877" y="6772"/>
                  </a:cubicBezTo>
                  <a:cubicBezTo>
                    <a:pt x="47550" y="2257"/>
                    <a:pt x="58390" y="0"/>
                    <a:pt x="703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9"/>
            <p:cNvSpPr/>
            <p:nvPr/>
          </p:nvSpPr>
          <p:spPr>
            <a:xfrm>
              <a:off x="8999906" y="4999688"/>
              <a:ext cx="740176" cy="186221"/>
            </a:xfrm>
            <a:custGeom>
              <a:avLst/>
              <a:gdLst/>
              <a:ahLst/>
              <a:cxnLst/>
              <a:rect l="l" t="t" r="r" b="b"/>
              <a:pathLst>
                <a:path w="876858" h="253993" extrusionOk="0">
                  <a:moveTo>
                    <a:pt x="738392" y="45708"/>
                  </a:moveTo>
                  <a:lnTo>
                    <a:pt x="738392" y="115360"/>
                  </a:lnTo>
                  <a:lnTo>
                    <a:pt x="765516" y="115360"/>
                  </a:lnTo>
                  <a:cubicBezTo>
                    <a:pt x="785049" y="115360"/>
                    <a:pt x="798109" y="114076"/>
                    <a:pt x="804695" y="111509"/>
                  </a:cubicBezTo>
                  <a:cubicBezTo>
                    <a:pt x="811280" y="108942"/>
                    <a:pt x="816443" y="104923"/>
                    <a:pt x="820182" y="99454"/>
                  </a:cubicBezTo>
                  <a:cubicBezTo>
                    <a:pt x="823921" y="93985"/>
                    <a:pt x="825791" y="87622"/>
                    <a:pt x="825791" y="80367"/>
                  </a:cubicBezTo>
                  <a:cubicBezTo>
                    <a:pt x="825791" y="71437"/>
                    <a:pt x="823168" y="64070"/>
                    <a:pt x="817922" y="58266"/>
                  </a:cubicBezTo>
                  <a:cubicBezTo>
                    <a:pt x="812676" y="52461"/>
                    <a:pt x="806034" y="48834"/>
                    <a:pt x="797997" y="47383"/>
                  </a:cubicBezTo>
                  <a:cubicBezTo>
                    <a:pt x="792082" y="46266"/>
                    <a:pt x="780194" y="45708"/>
                    <a:pt x="762335" y="45708"/>
                  </a:cubicBezTo>
                  <a:close/>
                  <a:moveTo>
                    <a:pt x="688832" y="4185"/>
                  </a:moveTo>
                  <a:lnTo>
                    <a:pt x="768362" y="4185"/>
                  </a:lnTo>
                  <a:cubicBezTo>
                    <a:pt x="798500" y="4185"/>
                    <a:pt x="818145" y="5413"/>
                    <a:pt x="827298" y="7869"/>
                  </a:cubicBezTo>
                  <a:cubicBezTo>
                    <a:pt x="841362" y="11552"/>
                    <a:pt x="853138" y="19561"/>
                    <a:pt x="862626" y="31895"/>
                  </a:cubicBezTo>
                  <a:cubicBezTo>
                    <a:pt x="872114" y="44229"/>
                    <a:pt x="876858" y="60163"/>
                    <a:pt x="876858" y="79697"/>
                  </a:cubicBezTo>
                  <a:cubicBezTo>
                    <a:pt x="876858" y="94766"/>
                    <a:pt x="874123" y="107435"/>
                    <a:pt x="868654" y="117704"/>
                  </a:cubicBezTo>
                  <a:cubicBezTo>
                    <a:pt x="863184" y="127973"/>
                    <a:pt x="856236" y="136038"/>
                    <a:pt x="847808" y="141898"/>
                  </a:cubicBezTo>
                  <a:cubicBezTo>
                    <a:pt x="839381" y="147758"/>
                    <a:pt x="830814" y="151637"/>
                    <a:pt x="822108" y="153534"/>
                  </a:cubicBezTo>
                  <a:cubicBezTo>
                    <a:pt x="810276" y="155878"/>
                    <a:pt x="793142" y="157050"/>
                    <a:pt x="770706" y="157050"/>
                  </a:cubicBezTo>
                  <a:lnTo>
                    <a:pt x="738392" y="157050"/>
                  </a:lnTo>
                  <a:lnTo>
                    <a:pt x="738392" y="249640"/>
                  </a:lnTo>
                  <a:lnTo>
                    <a:pt x="688832" y="249640"/>
                  </a:lnTo>
                  <a:close/>
                  <a:moveTo>
                    <a:pt x="460232" y="4185"/>
                  </a:moveTo>
                  <a:lnTo>
                    <a:pt x="642230" y="4185"/>
                  </a:lnTo>
                  <a:lnTo>
                    <a:pt x="642230" y="45708"/>
                  </a:lnTo>
                  <a:lnTo>
                    <a:pt x="509792" y="45708"/>
                  </a:lnTo>
                  <a:lnTo>
                    <a:pt x="509792" y="100124"/>
                  </a:lnTo>
                  <a:lnTo>
                    <a:pt x="633021" y="100124"/>
                  </a:lnTo>
                  <a:lnTo>
                    <a:pt x="633021" y="141479"/>
                  </a:lnTo>
                  <a:lnTo>
                    <a:pt x="509792" y="141479"/>
                  </a:lnTo>
                  <a:lnTo>
                    <a:pt x="509792" y="208285"/>
                  </a:lnTo>
                  <a:lnTo>
                    <a:pt x="646918" y="208285"/>
                  </a:lnTo>
                  <a:lnTo>
                    <a:pt x="646918" y="249640"/>
                  </a:lnTo>
                  <a:lnTo>
                    <a:pt x="460232" y="249640"/>
                  </a:lnTo>
                  <a:close/>
                  <a:moveTo>
                    <a:pt x="223577" y="4185"/>
                  </a:moveTo>
                  <a:lnTo>
                    <a:pt x="418635" y="4185"/>
                  </a:lnTo>
                  <a:lnTo>
                    <a:pt x="418635" y="45708"/>
                  </a:lnTo>
                  <a:lnTo>
                    <a:pt x="345969" y="45708"/>
                  </a:lnTo>
                  <a:lnTo>
                    <a:pt x="345969" y="249640"/>
                  </a:lnTo>
                  <a:lnTo>
                    <a:pt x="296409" y="249640"/>
                  </a:lnTo>
                  <a:lnTo>
                    <a:pt x="296409" y="45708"/>
                  </a:lnTo>
                  <a:lnTo>
                    <a:pt x="223577" y="45708"/>
                  </a:lnTo>
                  <a:close/>
                  <a:moveTo>
                    <a:pt x="98449" y="0"/>
                  </a:moveTo>
                  <a:cubicBezTo>
                    <a:pt x="129257" y="0"/>
                    <a:pt x="152446" y="6753"/>
                    <a:pt x="168017" y="20259"/>
                  </a:cubicBezTo>
                  <a:cubicBezTo>
                    <a:pt x="183588" y="33765"/>
                    <a:pt x="191765" y="51792"/>
                    <a:pt x="192546" y="74339"/>
                  </a:cubicBezTo>
                  <a:lnTo>
                    <a:pt x="142986" y="76516"/>
                  </a:lnTo>
                  <a:cubicBezTo>
                    <a:pt x="140865" y="63903"/>
                    <a:pt x="136317" y="54833"/>
                    <a:pt x="129341" y="49308"/>
                  </a:cubicBezTo>
                  <a:cubicBezTo>
                    <a:pt x="122364" y="43783"/>
                    <a:pt x="111900" y="41020"/>
                    <a:pt x="97947" y="41020"/>
                  </a:cubicBezTo>
                  <a:cubicBezTo>
                    <a:pt x="83548" y="41020"/>
                    <a:pt x="72274" y="43978"/>
                    <a:pt x="64126" y="49894"/>
                  </a:cubicBezTo>
                  <a:cubicBezTo>
                    <a:pt x="58880" y="53689"/>
                    <a:pt x="56257" y="58768"/>
                    <a:pt x="56257" y="65130"/>
                  </a:cubicBezTo>
                  <a:cubicBezTo>
                    <a:pt x="56257" y="70935"/>
                    <a:pt x="58712" y="75902"/>
                    <a:pt x="63624" y="80032"/>
                  </a:cubicBezTo>
                  <a:cubicBezTo>
                    <a:pt x="69874" y="85278"/>
                    <a:pt x="85055" y="90747"/>
                    <a:pt x="109165" y="96440"/>
                  </a:cubicBezTo>
                  <a:cubicBezTo>
                    <a:pt x="133275" y="102133"/>
                    <a:pt x="151107" y="108021"/>
                    <a:pt x="162659" y="114104"/>
                  </a:cubicBezTo>
                  <a:cubicBezTo>
                    <a:pt x="174212" y="120188"/>
                    <a:pt x="183254" y="128503"/>
                    <a:pt x="189783" y="139052"/>
                  </a:cubicBezTo>
                  <a:cubicBezTo>
                    <a:pt x="196313" y="149600"/>
                    <a:pt x="199578" y="162631"/>
                    <a:pt x="199578" y="178147"/>
                  </a:cubicBezTo>
                  <a:cubicBezTo>
                    <a:pt x="199578" y="192211"/>
                    <a:pt x="195671" y="205382"/>
                    <a:pt x="187858" y="217661"/>
                  </a:cubicBezTo>
                  <a:cubicBezTo>
                    <a:pt x="180044" y="229939"/>
                    <a:pt x="168994" y="239064"/>
                    <a:pt x="154706" y="245036"/>
                  </a:cubicBezTo>
                  <a:cubicBezTo>
                    <a:pt x="140419" y="251007"/>
                    <a:pt x="122615" y="253993"/>
                    <a:pt x="101296" y="253993"/>
                  </a:cubicBezTo>
                  <a:cubicBezTo>
                    <a:pt x="70265" y="253993"/>
                    <a:pt x="46434" y="246822"/>
                    <a:pt x="29802" y="232478"/>
                  </a:cubicBezTo>
                  <a:cubicBezTo>
                    <a:pt x="13171" y="218135"/>
                    <a:pt x="3237" y="197234"/>
                    <a:pt x="0" y="169775"/>
                  </a:cubicBezTo>
                  <a:lnTo>
                    <a:pt x="48220" y="165087"/>
                  </a:lnTo>
                  <a:cubicBezTo>
                    <a:pt x="51122" y="181272"/>
                    <a:pt x="57010" y="193160"/>
                    <a:pt x="65884" y="200750"/>
                  </a:cubicBezTo>
                  <a:cubicBezTo>
                    <a:pt x="74758" y="208340"/>
                    <a:pt x="86729" y="212135"/>
                    <a:pt x="101798" y="212135"/>
                  </a:cubicBezTo>
                  <a:cubicBezTo>
                    <a:pt x="117760" y="212135"/>
                    <a:pt x="129787" y="208759"/>
                    <a:pt x="137880" y="202006"/>
                  </a:cubicBezTo>
                  <a:cubicBezTo>
                    <a:pt x="145972" y="195253"/>
                    <a:pt x="150018" y="187356"/>
                    <a:pt x="150018" y="178314"/>
                  </a:cubicBezTo>
                  <a:cubicBezTo>
                    <a:pt x="150018" y="172510"/>
                    <a:pt x="148316" y="167571"/>
                    <a:pt x="144912" y="163497"/>
                  </a:cubicBezTo>
                  <a:cubicBezTo>
                    <a:pt x="141507" y="159422"/>
                    <a:pt x="135563" y="155878"/>
                    <a:pt x="127080" y="152865"/>
                  </a:cubicBezTo>
                  <a:cubicBezTo>
                    <a:pt x="121276" y="150855"/>
                    <a:pt x="108049" y="147284"/>
                    <a:pt x="87399" y="142149"/>
                  </a:cubicBezTo>
                  <a:cubicBezTo>
                    <a:pt x="60833" y="135563"/>
                    <a:pt x="42192" y="127471"/>
                    <a:pt x="31477" y="117871"/>
                  </a:cubicBezTo>
                  <a:cubicBezTo>
                    <a:pt x="16408" y="104365"/>
                    <a:pt x="8873" y="87901"/>
                    <a:pt x="8873" y="68479"/>
                  </a:cubicBezTo>
                  <a:cubicBezTo>
                    <a:pt x="8873" y="55978"/>
                    <a:pt x="12417" y="44285"/>
                    <a:pt x="19505" y="33402"/>
                  </a:cubicBezTo>
                  <a:cubicBezTo>
                    <a:pt x="26593" y="22519"/>
                    <a:pt x="36807" y="14231"/>
                    <a:pt x="50145" y="8539"/>
                  </a:cubicBezTo>
                  <a:cubicBezTo>
                    <a:pt x="63484" y="2846"/>
                    <a:pt x="79585" y="0"/>
                    <a:pt x="98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19"/>
          <p:cNvGrpSpPr/>
          <p:nvPr/>
        </p:nvGrpSpPr>
        <p:grpSpPr>
          <a:xfrm>
            <a:off x="6979283" y="6278631"/>
            <a:ext cx="1710248" cy="345313"/>
            <a:chOff x="7647219" y="4966834"/>
            <a:chExt cx="976603" cy="219075"/>
          </a:xfrm>
        </p:grpSpPr>
        <p:sp>
          <p:nvSpPr>
            <p:cNvPr id="225" name="Google Shape;225;p19"/>
            <p:cNvSpPr/>
            <p:nvPr/>
          </p:nvSpPr>
          <p:spPr>
            <a:xfrm>
              <a:off x="8477226" y="4966834"/>
              <a:ext cx="146596" cy="219075"/>
            </a:xfrm>
            <a:custGeom>
              <a:avLst/>
              <a:gdLst/>
              <a:ahLst/>
              <a:cxnLst/>
              <a:rect l="l" t="t" r="r" b="b"/>
              <a:pathLst>
                <a:path w="146596" h="219075" extrusionOk="0">
                  <a:moveTo>
                    <a:pt x="77391" y="0"/>
                  </a:moveTo>
                  <a:cubicBezTo>
                    <a:pt x="98921" y="0"/>
                    <a:pt x="115838" y="5804"/>
                    <a:pt x="128141" y="17413"/>
                  </a:cubicBezTo>
                  <a:cubicBezTo>
                    <a:pt x="140444" y="29022"/>
                    <a:pt x="146596" y="43458"/>
                    <a:pt x="146596" y="60722"/>
                  </a:cubicBezTo>
                  <a:cubicBezTo>
                    <a:pt x="146596" y="70545"/>
                    <a:pt x="144835" y="79896"/>
                    <a:pt x="141313" y="88776"/>
                  </a:cubicBezTo>
                  <a:cubicBezTo>
                    <a:pt x="137790" y="97656"/>
                    <a:pt x="132209" y="106958"/>
                    <a:pt x="124569" y="116681"/>
                  </a:cubicBezTo>
                  <a:cubicBezTo>
                    <a:pt x="119509" y="123131"/>
                    <a:pt x="110381" y="132408"/>
                    <a:pt x="97185" y="144512"/>
                  </a:cubicBezTo>
                  <a:cubicBezTo>
                    <a:pt x="83989" y="156617"/>
                    <a:pt x="75630" y="164654"/>
                    <a:pt x="72107" y="168622"/>
                  </a:cubicBezTo>
                  <a:cubicBezTo>
                    <a:pt x="68585" y="172591"/>
                    <a:pt x="65733" y="176461"/>
                    <a:pt x="63550" y="180231"/>
                  </a:cubicBezTo>
                  <a:lnTo>
                    <a:pt x="146596" y="180231"/>
                  </a:lnTo>
                  <a:lnTo>
                    <a:pt x="146596" y="219075"/>
                  </a:lnTo>
                  <a:lnTo>
                    <a:pt x="0" y="219075"/>
                  </a:lnTo>
                  <a:cubicBezTo>
                    <a:pt x="1588" y="204391"/>
                    <a:pt x="6350" y="190475"/>
                    <a:pt x="14288" y="177329"/>
                  </a:cubicBezTo>
                  <a:cubicBezTo>
                    <a:pt x="22225" y="164182"/>
                    <a:pt x="37902" y="146745"/>
                    <a:pt x="61317" y="125016"/>
                  </a:cubicBezTo>
                  <a:cubicBezTo>
                    <a:pt x="80169" y="107454"/>
                    <a:pt x="91728" y="95548"/>
                    <a:pt x="95994" y="89297"/>
                  </a:cubicBezTo>
                  <a:cubicBezTo>
                    <a:pt x="101749" y="80665"/>
                    <a:pt x="104626" y="72132"/>
                    <a:pt x="104626" y="63699"/>
                  </a:cubicBezTo>
                  <a:cubicBezTo>
                    <a:pt x="104626" y="54372"/>
                    <a:pt x="102121" y="47203"/>
                    <a:pt x="97111" y="42193"/>
                  </a:cubicBezTo>
                  <a:cubicBezTo>
                    <a:pt x="92100" y="37182"/>
                    <a:pt x="85179" y="34677"/>
                    <a:pt x="76349" y="34677"/>
                  </a:cubicBezTo>
                  <a:cubicBezTo>
                    <a:pt x="67618" y="34677"/>
                    <a:pt x="60673" y="37306"/>
                    <a:pt x="55513" y="42565"/>
                  </a:cubicBezTo>
                  <a:cubicBezTo>
                    <a:pt x="50354" y="47824"/>
                    <a:pt x="47377" y="56555"/>
                    <a:pt x="46583" y="68759"/>
                  </a:cubicBezTo>
                  <a:lnTo>
                    <a:pt x="4912" y="64592"/>
                  </a:lnTo>
                  <a:cubicBezTo>
                    <a:pt x="7392" y="41573"/>
                    <a:pt x="15181" y="25053"/>
                    <a:pt x="28278" y="15032"/>
                  </a:cubicBezTo>
                  <a:cubicBezTo>
                    <a:pt x="41375" y="5011"/>
                    <a:pt x="57746" y="0"/>
                    <a:pt x="773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9"/>
            <p:cNvSpPr/>
            <p:nvPr/>
          </p:nvSpPr>
          <p:spPr>
            <a:xfrm>
              <a:off x="7647219" y="4999688"/>
              <a:ext cx="740176" cy="186221"/>
            </a:xfrm>
            <a:custGeom>
              <a:avLst/>
              <a:gdLst/>
              <a:ahLst/>
              <a:cxnLst/>
              <a:rect l="l" t="t" r="r" b="b"/>
              <a:pathLst>
                <a:path w="876858" h="253993" extrusionOk="0">
                  <a:moveTo>
                    <a:pt x="738392" y="45708"/>
                  </a:moveTo>
                  <a:lnTo>
                    <a:pt x="738392" y="115360"/>
                  </a:lnTo>
                  <a:lnTo>
                    <a:pt x="765516" y="115360"/>
                  </a:lnTo>
                  <a:cubicBezTo>
                    <a:pt x="785049" y="115360"/>
                    <a:pt x="798109" y="114076"/>
                    <a:pt x="804695" y="111509"/>
                  </a:cubicBezTo>
                  <a:cubicBezTo>
                    <a:pt x="811280" y="108942"/>
                    <a:pt x="816443" y="104923"/>
                    <a:pt x="820182" y="99454"/>
                  </a:cubicBezTo>
                  <a:cubicBezTo>
                    <a:pt x="823921" y="93985"/>
                    <a:pt x="825791" y="87622"/>
                    <a:pt x="825791" y="80367"/>
                  </a:cubicBezTo>
                  <a:cubicBezTo>
                    <a:pt x="825791" y="71437"/>
                    <a:pt x="823168" y="64070"/>
                    <a:pt x="817922" y="58266"/>
                  </a:cubicBezTo>
                  <a:cubicBezTo>
                    <a:pt x="812676" y="52461"/>
                    <a:pt x="806034" y="48834"/>
                    <a:pt x="797997" y="47383"/>
                  </a:cubicBezTo>
                  <a:cubicBezTo>
                    <a:pt x="792082" y="46266"/>
                    <a:pt x="780194" y="45708"/>
                    <a:pt x="762335" y="45708"/>
                  </a:cubicBezTo>
                  <a:close/>
                  <a:moveTo>
                    <a:pt x="688832" y="4185"/>
                  </a:moveTo>
                  <a:lnTo>
                    <a:pt x="768362" y="4185"/>
                  </a:lnTo>
                  <a:cubicBezTo>
                    <a:pt x="798500" y="4185"/>
                    <a:pt x="818145" y="5413"/>
                    <a:pt x="827298" y="7869"/>
                  </a:cubicBezTo>
                  <a:cubicBezTo>
                    <a:pt x="841362" y="11552"/>
                    <a:pt x="853138" y="19561"/>
                    <a:pt x="862626" y="31895"/>
                  </a:cubicBezTo>
                  <a:cubicBezTo>
                    <a:pt x="872114" y="44229"/>
                    <a:pt x="876858" y="60163"/>
                    <a:pt x="876858" y="79697"/>
                  </a:cubicBezTo>
                  <a:cubicBezTo>
                    <a:pt x="876858" y="94766"/>
                    <a:pt x="874123" y="107435"/>
                    <a:pt x="868654" y="117704"/>
                  </a:cubicBezTo>
                  <a:cubicBezTo>
                    <a:pt x="863184" y="127973"/>
                    <a:pt x="856236" y="136038"/>
                    <a:pt x="847808" y="141898"/>
                  </a:cubicBezTo>
                  <a:cubicBezTo>
                    <a:pt x="839381" y="147758"/>
                    <a:pt x="830814" y="151637"/>
                    <a:pt x="822108" y="153534"/>
                  </a:cubicBezTo>
                  <a:cubicBezTo>
                    <a:pt x="810276" y="155878"/>
                    <a:pt x="793142" y="157050"/>
                    <a:pt x="770706" y="157050"/>
                  </a:cubicBezTo>
                  <a:lnTo>
                    <a:pt x="738392" y="157050"/>
                  </a:lnTo>
                  <a:lnTo>
                    <a:pt x="738392" y="249640"/>
                  </a:lnTo>
                  <a:lnTo>
                    <a:pt x="688832" y="249640"/>
                  </a:lnTo>
                  <a:close/>
                  <a:moveTo>
                    <a:pt x="460232" y="4185"/>
                  </a:moveTo>
                  <a:lnTo>
                    <a:pt x="642230" y="4185"/>
                  </a:lnTo>
                  <a:lnTo>
                    <a:pt x="642230" y="45708"/>
                  </a:lnTo>
                  <a:lnTo>
                    <a:pt x="509792" y="45708"/>
                  </a:lnTo>
                  <a:lnTo>
                    <a:pt x="509792" y="100124"/>
                  </a:lnTo>
                  <a:lnTo>
                    <a:pt x="633021" y="100124"/>
                  </a:lnTo>
                  <a:lnTo>
                    <a:pt x="633021" y="141479"/>
                  </a:lnTo>
                  <a:lnTo>
                    <a:pt x="509792" y="141479"/>
                  </a:lnTo>
                  <a:lnTo>
                    <a:pt x="509792" y="208285"/>
                  </a:lnTo>
                  <a:lnTo>
                    <a:pt x="646918" y="208285"/>
                  </a:lnTo>
                  <a:lnTo>
                    <a:pt x="646918" y="249640"/>
                  </a:lnTo>
                  <a:lnTo>
                    <a:pt x="460232" y="249640"/>
                  </a:lnTo>
                  <a:close/>
                  <a:moveTo>
                    <a:pt x="223577" y="4185"/>
                  </a:moveTo>
                  <a:lnTo>
                    <a:pt x="418635" y="4185"/>
                  </a:lnTo>
                  <a:lnTo>
                    <a:pt x="418635" y="45708"/>
                  </a:lnTo>
                  <a:lnTo>
                    <a:pt x="345969" y="45708"/>
                  </a:lnTo>
                  <a:lnTo>
                    <a:pt x="345969" y="249640"/>
                  </a:lnTo>
                  <a:lnTo>
                    <a:pt x="296409" y="249640"/>
                  </a:lnTo>
                  <a:lnTo>
                    <a:pt x="296409" y="45708"/>
                  </a:lnTo>
                  <a:lnTo>
                    <a:pt x="223577" y="45708"/>
                  </a:lnTo>
                  <a:close/>
                  <a:moveTo>
                    <a:pt x="98449" y="0"/>
                  </a:moveTo>
                  <a:cubicBezTo>
                    <a:pt x="129257" y="0"/>
                    <a:pt x="152446" y="6753"/>
                    <a:pt x="168017" y="20259"/>
                  </a:cubicBezTo>
                  <a:cubicBezTo>
                    <a:pt x="183588" y="33765"/>
                    <a:pt x="191765" y="51792"/>
                    <a:pt x="192546" y="74339"/>
                  </a:cubicBezTo>
                  <a:lnTo>
                    <a:pt x="142986" y="76516"/>
                  </a:lnTo>
                  <a:cubicBezTo>
                    <a:pt x="140865" y="63903"/>
                    <a:pt x="136317" y="54833"/>
                    <a:pt x="129341" y="49308"/>
                  </a:cubicBezTo>
                  <a:cubicBezTo>
                    <a:pt x="122364" y="43783"/>
                    <a:pt x="111900" y="41020"/>
                    <a:pt x="97947" y="41020"/>
                  </a:cubicBezTo>
                  <a:cubicBezTo>
                    <a:pt x="83548" y="41020"/>
                    <a:pt x="72274" y="43978"/>
                    <a:pt x="64126" y="49894"/>
                  </a:cubicBezTo>
                  <a:cubicBezTo>
                    <a:pt x="58880" y="53689"/>
                    <a:pt x="56257" y="58768"/>
                    <a:pt x="56257" y="65130"/>
                  </a:cubicBezTo>
                  <a:cubicBezTo>
                    <a:pt x="56257" y="70935"/>
                    <a:pt x="58712" y="75902"/>
                    <a:pt x="63624" y="80032"/>
                  </a:cubicBezTo>
                  <a:cubicBezTo>
                    <a:pt x="69874" y="85278"/>
                    <a:pt x="85055" y="90747"/>
                    <a:pt x="109165" y="96440"/>
                  </a:cubicBezTo>
                  <a:cubicBezTo>
                    <a:pt x="133275" y="102133"/>
                    <a:pt x="151107" y="108021"/>
                    <a:pt x="162659" y="114104"/>
                  </a:cubicBezTo>
                  <a:cubicBezTo>
                    <a:pt x="174212" y="120188"/>
                    <a:pt x="183254" y="128503"/>
                    <a:pt x="189783" y="139052"/>
                  </a:cubicBezTo>
                  <a:cubicBezTo>
                    <a:pt x="196313" y="149600"/>
                    <a:pt x="199578" y="162631"/>
                    <a:pt x="199578" y="178147"/>
                  </a:cubicBezTo>
                  <a:cubicBezTo>
                    <a:pt x="199578" y="192211"/>
                    <a:pt x="195671" y="205382"/>
                    <a:pt x="187858" y="217661"/>
                  </a:cubicBezTo>
                  <a:cubicBezTo>
                    <a:pt x="180044" y="229939"/>
                    <a:pt x="168994" y="239064"/>
                    <a:pt x="154706" y="245036"/>
                  </a:cubicBezTo>
                  <a:cubicBezTo>
                    <a:pt x="140419" y="251007"/>
                    <a:pt x="122615" y="253993"/>
                    <a:pt x="101296" y="253993"/>
                  </a:cubicBezTo>
                  <a:cubicBezTo>
                    <a:pt x="70265" y="253993"/>
                    <a:pt x="46434" y="246822"/>
                    <a:pt x="29802" y="232478"/>
                  </a:cubicBezTo>
                  <a:cubicBezTo>
                    <a:pt x="13171" y="218135"/>
                    <a:pt x="3237" y="197234"/>
                    <a:pt x="0" y="169775"/>
                  </a:cubicBezTo>
                  <a:lnTo>
                    <a:pt x="48220" y="165087"/>
                  </a:lnTo>
                  <a:cubicBezTo>
                    <a:pt x="51122" y="181272"/>
                    <a:pt x="57010" y="193160"/>
                    <a:pt x="65884" y="200750"/>
                  </a:cubicBezTo>
                  <a:cubicBezTo>
                    <a:pt x="74758" y="208340"/>
                    <a:pt x="86729" y="212135"/>
                    <a:pt x="101798" y="212135"/>
                  </a:cubicBezTo>
                  <a:cubicBezTo>
                    <a:pt x="117760" y="212135"/>
                    <a:pt x="129787" y="208759"/>
                    <a:pt x="137880" y="202006"/>
                  </a:cubicBezTo>
                  <a:cubicBezTo>
                    <a:pt x="145972" y="195253"/>
                    <a:pt x="150018" y="187356"/>
                    <a:pt x="150018" y="178314"/>
                  </a:cubicBezTo>
                  <a:cubicBezTo>
                    <a:pt x="150018" y="172510"/>
                    <a:pt x="148316" y="167571"/>
                    <a:pt x="144912" y="163497"/>
                  </a:cubicBezTo>
                  <a:cubicBezTo>
                    <a:pt x="141507" y="159422"/>
                    <a:pt x="135563" y="155878"/>
                    <a:pt x="127080" y="152865"/>
                  </a:cubicBezTo>
                  <a:cubicBezTo>
                    <a:pt x="121276" y="150855"/>
                    <a:pt x="108049" y="147284"/>
                    <a:pt x="87399" y="142149"/>
                  </a:cubicBezTo>
                  <a:cubicBezTo>
                    <a:pt x="60833" y="135563"/>
                    <a:pt x="42192" y="127471"/>
                    <a:pt x="31477" y="117871"/>
                  </a:cubicBezTo>
                  <a:cubicBezTo>
                    <a:pt x="16408" y="104365"/>
                    <a:pt x="8873" y="87901"/>
                    <a:pt x="8873" y="68479"/>
                  </a:cubicBezTo>
                  <a:cubicBezTo>
                    <a:pt x="8873" y="55978"/>
                    <a:pt x="12417" y="44285"/>
                    <a:pt x="19505" y="33402"/>
                  </a:cubicBezTo>
                  <a:cubicBezTo>
                    <a:pt x="26593" y="22519"/>
                    <a:pt x="36807" y="14231"/>
                    <a:pt x="50145" y="8539"/>
                  </a:cubicBezTo>
                  <a:cubicBezTo>
                    <a:pt x="63484" y="2846"/>
                    <a:pt x="79585" y="0"/>
                    <a:pt x="984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" name="Google Shape;227;p19"/>
          <p:cNvGrpSpPr/>
          <p:nvPr/>
        </p:nvGrpSpPr>
        <p:grpSpPr>
          <a:xfrm>
            <a:off x="4532510" y="6738274"/>
            <a:ext cx="1639226" cy="345313"/>
            <a:chOff x="6313593" y="4966834"/>
            <a:chExt cx="936048" cy="219075"/>
          </a:xfrm>
        </p:grpSpPr>
        <p:sp>
          <p:nvSpPr>
            <p:cNvPr id="228" name="Google Shape;228;p19"/>
            <p:cNvSpPr/>
            <p:nvPr/>
          </p:nvSpPr>
          <p:spPr>
            <a:xfrm>
              <a:off x="7153796" y="4966834"/>
              <a:ext cx="95845" cy="219075"/>
            </a:xfrm>
            <a:custGeom>
              <a:avLst/>
              <a:gdLst/>
              <a:ahLst/>
              <a:cxnLst/>
              <a:rect l="l" t="t" r="r" b="b"/>
              <a:pathLst>
                <a:path w="95845" h="219075" extrusionOk="0">
                  <a:moveTo>
                    <a:pt x="61913" y="0"/>
                  </a:moveTo>
                  <a:lnTo>
                    <a:pt x="95845" y="0"/>
                  </a:lnTo>
                  <a:lnTo>
                    <a:pt x="95845" y="219075"/>
                  </a:lnTo>
                  <a:lnTo>
                    <a:pt x="54025" y="219075"/>
                  </a:lnTo>
                  <a:lnTo>
                    <a:pt x="54025" y="61466"/>
                  </a:lnTo>
                  <a:cubicBezTo>
                    <a:pt x="38745" y="75754"/>
                    <a:pt x="20737" y="86320"/>
                    <a:pt x="0" y="93167"/>
                  </a:cubicBezTo>
                  <a:lnTo>
                    <a:pt x="0" y="55215"/>
                  </a:lnTo>
                  <a:cubicBezTo>
                    <a:pt x="10914" y="51643"/>
                    <a:pt x="22771" y="44872"/>
                    <a:pt x="35570" y="34900"/>
                  </a:cubicBezTo>
                  <a:cubicBezTo>
                    <a:pt x="48369" y="24929"/>
                    <a:pt x="57150" y="13295"/>
                    <a:pt x="619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6313593" y="4999688"/>
              <a:ext cx="740176" cy="186221"/>
            </a:xfrm>
            <a:custGeom>
              <a:avLst/>
              <a:gdLst/>
              <a:ahLst/>
              <a:cxnLst/>
              <a:rect l="l" t="t" r="r" b="b"/>
              <a:pathLst>
                <a:path w="876858" h="253993" extrusionOk="0">
                  <a:moveTo>
                    <a:pt x="738392" y="45708"/>
                  </a:moveTo>
                  <a:lnTo>
                    <a:pt x="738392" y="115360"/>
                  </a:lnTo>
                  <a:lnTo>
                    <a:pt x="765516" y="115360"/>
                  </a:lnTo>
                  <a:cubicBezTo>
                    <a:pt x="785049" y="115360"/>
                    <a:pt x="798109" y="114076"/>
                    <a:pt x="804695" y="111509"/>
                  </a:cubicBezTo>
                  <a:cubicBezTo>
                    <a:pt x="811280" y="108942"/>
                    <a:pt x="816443" y="104923"/>
                    <a:pt x="820182" y="99454"/>
                  </a:cubicBezTo>
                  <a:cubicBezTo>
                    <a:pt x="823921" y="93985"/>
                    <a:pt x="825791" y="87622"/>
                    <a:pt x="825791" y="80367"/>
                  </a:cubicBezTo>
                  <a:cubicBezTo>
                    <a:pt x="825791" y="71437"/>
                    <a:pt x="823168" y="64070"/>
                    <a:pt x="817922" y="58266"/>
                  </a:cubicBezTo>
                  <a:cubicBezTo>
                    <a:pt x="812676" y="52461"/>
                    <a:pt x="806034" y="48834"/>
                    <a:pt x="797997" y="47383"/>
                  </a:cubicBezTo>
                  <a:cubicBezTo>
                    <a:pt x="792082" y="46266"/>
                    <a:pt x="780194" y="45708"/>
                    <a:pt x="762335" y="45708"/>
                  </a:cubicBezTo>
                  <a:close/>
                  <a:moveTo>
                    <a:pt x="688832" y="4185"/>
                  </a:moveTo>
                  <a:lnTo>
                    <a:pt x="768362" y="4185"/>
                  </a:lnTo>
                  <a:cubicBezTo>
                    <a:pt x="798500" y="4185"/>
                    <a:pt x="818145" y="5413"/>
                    <a:pt x="827298" y="7869"/>
                  </a:cubicBezTo>
                  <a:cubicBezTo>
                    <a:pt x="841362" y="11552"/>
                    <a:pt x="853138" y="19561"/>
                    <a:pt x="862626" y="31895"/>
                  </a:cubicBezTo>
                  <a:cubicBezTo>
                    <a:pt x="872114" y="44229"/>
                    <a:pt x="876858" y="60163"/>
                    <a:pt x="876858" y="79697"/>
                  </a:cubicBezTo>
                  <a:cubicBezTo>
                    <a:pt x="876858" y="94766"/>
                    <a:pt x="874123" y="107435"/>
                    <a:pt x="868654" y="117704"/>
                  </a:cubicBezTo>
                  <a:cubicBezTo>
                    <a:pt x="863184" y="127973"/>
                    <a:pt x="856236" y="136038"/>
                    <a:pt x="847808" y="141898"/>
                  </a:cubicBezTo>
                  <a:cubicBezTo>
                    <a:pt x="839381" y="147758"/>
                    <a:pt x="830814" y="151637"/>
                    <a:pt x="822108" y="153534"/>
                  </a:cubicBezTo>
                  <a:cubicBezTo>
                    <a:pt x="810276" y="155878"/>
                    <a:pt x="793142" y="157050"/>
                    <a:pt x="770706" y="157050"/>
                  </a:cubicBezTo>
                  <a:lnTo>
                    <a:pt x="738392" y="157050"/>
                  </a:lnTo>
                  <a:lnTo>
                    <a:pt x="738392" y="249640"/>
                  </a:lnTo>
                  <a:lnTo>
                    <a:pt x="688832" y="249640"/>
                  </a:lnTo>
                  <a:close/>
                  <a:moveTo>
                    <a:pt x="460232" y="4185"/>
                  </a:moveTo>
                  <a:lnTo>
                    <a:pt x="642230" y="4185"/>
                  </a:lnTo>
                  <a:lnTo>
                    <a:pt x="642230" y="45708"/>
                  </a:lnTo>
                  <a:lnTo>
                    <a:pt x="509792" y="45708"/>
                  </a:lnTo>
                  <a:lnTo>
                    <a:pt x="509792" y="100124"/>
                  </a:lnTo>
                  <a:lnTo>
                    <a:pt x="633021" y="100124"/>
                  </a:lnTo>
                  <a:lnTo>
                    <a:pt x="633021" y="141479"/>
                  </a:lnTo>
                  <a:lnTo>
                    <a:pt x="509792" y="141479"/>
                  </a:lnTo>
                  <a:lnTo>
                    <a:pt x="509792" y="208285"/>
                  </a:lnTo>
                  <a:lnTo>
                    <a:pt x="646918" y="208285"/>
                  </a:lnTo>
                  <a:lnTo>
                    <a:pt x="646918" y="249640"/>
                  </a:lnTo>
                  <a:lnTo>
                    <a:pt x="460232" y="249640"/>
                  </a:lnTo>
                  <a:close/>
                  <a:moveTo>
                    <a:pt x="223577" y="4185"/>
                  </a:moveTo>
                  <a:lnTo>
                    <a:pt x="418635" y="4185"/>
                  </a:lnTo>
                  <a:lnTo>
                    <a:pt x="418635" y="45708"/>
                  </a:lnTo>
                  <a:lnTo>
                    <a:pt x="345969" y="45708"/>
                  </a:lnTo>
                  <a:lnTo>
                    <a:pt x="345969" y="249640"/>
                  </a:lnTo>
                  <a:lnTo>
                    <a:pt x="296409" y="249640"/>
                  </a:lnTo>
                  <a:lnTo>
                    <a:pt x="296409" y="45708"/>
                  </a:lnTo>
                  <a:lnTo>
                    <a:pt x="223577" y="45708"/>
                  </a:lnTo>
                  <a:close/>
                  <a:moveTo>
                    <a:pt x="98449" y="0"/>
                  </a:moveTo>
                  <a:cubicBezTo>
                    <a:pt x="129257" y="0"/>
                    <a:pt x="152446" y="6753"/>
                    <a:pt x="168017" y="20259"/>
                  </a:cubicBezTo>
                  <a:cubicBezTo>
                    <a:pt x="183588" y="33765"/>
                    <a:pt x="191765" y="51792"/>
                    <a:pt x="192546" y="74339"/>
                  </a:cubicBezTo>
                  <a:lnTo>
                    <a:pt x="142986" y="76516"/>
                  </a:lnTo>
                  <a:cubicBezTo>
                    <a:pt x="140865" y="63903"/>
                    <a:pt x="136317" y="54833"/>
                    <a:pt x="129341" y="49308"/>
                  </a:cubicBezTo>
                  <a:cubicBezTo>
                    <a:pt x="122364" y="43783"/>
                    <a:pt x="111900" y="41020"/>
                    <a:pt x="97947" y="41020"/>
                  </a:cubicBezTo>
                  <a:cubicBezTo>
                    <a:pt x="83548" y="41020"/>
                    <a:pt x="72274" y="43978"/>
                    <a:pt x="64126" y="49894"/>
                  </a:cubicBezTo>
                  <a:cubicBezTo>
                    <a:pt x="58880" y="53689"/>
                    <a:pt x="56257" y="58768"/>
                    <a:pt x="56257" y="65130"/>
                  </a:cubicBezTo>
                  <a:cubicBezTo>
                    <a:pt x="56257" y="70935"/>
                    <a:pt x="58712" y="75902"/>
                    <a:pt x="63624" y="80032"/>
                  </a:cubicBezTo>
                  <a:cubicBezTo>
                    <a:pt x="69874" y="85278"/>
                    <a:pt x="85055" y="90747"/>
                    <a:pt x="109165" y="96440"/>
                  </a:cubicBezTo>
                  <a:cubicBezTo>
                    <a:pt x="133275" y="102133"/>
                    <a:pt x="151107" y="108021"/>
                    <a:pt x="162659" y="114104"/>
                  </a:cubicBezTo>
                  <a:cubicBezTo>
                    <a:pt x="174212" y="120188"/>
                    <a:pt x="183254" y="128503"/>
                    <a:pt x="189783" y="139052"/>
                  </a:cubicBezTo>
                  <a:cubicBezTo>
                    <a:pt x="196313" y="149600"/>
                    <a:pt x="199578" y="162631"/>
                    <a:pt x="199578" y="178147"/>
                  </a:cubicBezTo>
                  <a:cubicBezTo>
                    <a:pt x="199578" y="192211"/>
                    <a:pt x="195671" y="205382"/>
                    <a:pt x="187858" y="217661"/>
                  </a:cubicBezTo>
                  <a:cubicBezTo>
                    <a:pt x="180044" y="229939"/>
                    <a:pt x="168994" y="239064"/>
                    <a:pt x="154706" y="245036"/>
                  </a:cubicBezTo>
                  <a:cubicBezTo>
                    <a:pt x="140419" y="251007"/>
                    <a:pt x="122615" y="253993"/>
                    <a:pt x="101296" y="253993"/>
                  </a:cubicBezTo>
                  <a:cubicBezTo>
                    <a:pt x="70265" y="253993"/>
                    <a:pt x="46434" y="246822"/>
                    <a:pt x="29802" y="232478"/>
                  </a:cubicBezTo>
                  <a:cubicBezTo>
                    <a:pt x="13171" y="218135"/>
                    <a:pt x="3237" y="197234"/>
                    <a:pt x="0" y="169775"/>
                  </a:cubicBezTo>
                  <a:lnTo>
                    <a:pt x="48220" y="165087"/>
                  </a:lnTo>
                  <a:cubicBezTo>
                    <a:pt x="51122" y="181272"/>
                    <a:pt x="57010" y="193160"/>
                    <a:pt x="65884" y="200750"/>
                  </a:cubicBezTo>
                  <a:cubicBezTo>
                    <a:pt x="74758" y="208340"/>
                    <a:pt x="86729" y="212135"/>
                    <a:pt x="101798" y="212135"/>
                  </a:cubicBezTo>
                  <a:cubicBezTo>
                    <a:pt x="117760" y="212135"/>
                    <a:pt x="129787" y="208759"/>
                    <a:pt x="137880" y="202006"/>
                  </a:cubicBezTo>
                  <a:cubicBezTo>
                    <a:pt x="145972" y="195253"/>
                    <a:pt x="150018" y="187356"/>
                    <a:pt x="150018" y="178314"/>
                  </a:cubicBezTo>
                  <a:cubicBezTo>
                    <a:pt x="150018" y="172510"/>
                    <a:pt x="148316" y="167571"/>
                    <a:pt x="144912" y="163497"/>
                  </a:cubicBezTo>
                  <a:cubicBezTo>
                    <a:pt x="141507" y="159422"/>
                    <a:pt x="135563" y="155878"/>
                    <a:pt x="127080" y="152865"/>
                  </a:cubicBezTo>
                  <a:cubicBezTo>
                    <a:pt x="121276" y="150855"/>
                    <a:pt x="108049" y="147284"/>
                    <a:pt x="87399" y="142149"/>
                  </a:cubicBezTo>
                  <a:cubicBezTo>
                    <a:pt x="60833" y="135563"/>
                    <a:pt x="42192" y="127471"/>
                    <a:pt x="31477" y="117871"/>
                  </a:cubicBezTo>
                  <a:cubicBezTo>
                    <a:pt x="16408" y="104365"/>
                    <a:pt x="8873" y="87901"/>
                    <a:pt x="8873" y="68479"/>
                  </a:cubicBezTo>
                  <a:cubicBezTo>
                    <a:pt x="8873" y="55978"/>
                    <a:pt x="12417" y="44285"/>
                    <a:pt x="19505" y="33402"/>
                  </a:cubicBezTo>
                  <a:cubicBezTo>
                    <a:pt x="26593" y="22519"/>
                    <a:pt x="36807" y="14231"/>
                    <a:pt x="50145" y="8539"/>
                  </a:cubicBezTo>
                  <a:cubicBezTo>
                    <a:pt x="63484" y="2846"/>
                    <a:pt x="79585" y="0"/>
                    <a:pt x="984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0" name="Google Shape;23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9624" y="1476446"/>
            <a:ext cx="3377975" cy="4210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618" y="8676448"/>
            <a:ext cx="1845332" cy="1317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20"/>
          <p:cNvGrpSpPr/>
          <p:nvPr/>
        </p:nvGrpSpPr>
        <p:grpSpPr>
          <a:xfrm>
            <a:off x="1380608" y="3446702"/>
            <a:ext cx="4236991" cy="4187795"/>
            <a:chOff x="1951038" y="2584450"/>
            <a:chExt cx="4375150" cy="4324350"/>
          </a:xfrm>
        </p:grpSpPr>
        <p:sp>
          <p:nvSpPr>
            <p:cNvPr id="237" name="Google Shape;237;p20"/>
            <p:cNvSpPr/>
            <p:nvPr/>
          </p:nvSpPr>
          <p:spPr>
            <a:xfrm>
              <a:off x="1951038" y="2584450"/>
              <a:ext cx="4375150" cy="4324350"/>
            </a:xfrm>
            <a:custGeom>
              <a:avLst/>
              <a:gdLst/>
              <a:ahLst/>
              <a:cxnLst/>
              <a:rect l="l" t="t" r="r" b="b"/>
              <a:pathLst>
                <a:path w="3095" h="3062" extrusionOk="0">
                  <a:moveTo>
                    <a:pt x="1549" y="593"/>
                  </a:moveTo>
                  <a:cubicBezTo>
                    <a:pt x="865" y="593"/>
                    <a:pt x="865" y="593"/>
                    <a:pt x="865" y="593"/>
                  </a:cubicBezTo>
                  <a:cubicBezTo>
                    <a:pt x="582" y="593"/>
                    <a:pt x="388" y="659"/>
                    <a:pt x="388" y="1023"/>
                  </a:cubicBezTo>
                  <a:cubicBezTo>
                    <a:pt x="388" y="2197"/>
                    <a:pt x="388" y="2197"/>
                    <a:pt x="388" y="2197"/>
                  </a:cubicBezTo>
                  <a:cubicBezTo>
                    <a:pt x="388" y="2480"/>
                    <a:pt x="454" y="2674"/>
                    <a:pt x="818" y="2674"/>
                  </a:cubicBezTo>
                  <a:cubicBezTo>
                    <a:pt x="1649" y="2674"/>
                    <a:pt x="1649" y="2674"/>
                    <a:pt x="1649" y="2674"/>
                  </a:cubicBezTo>
                  <a:cubicBezTo>
                    <a:pt x="1649" y="2674"/>
                    <a:pt x="1649" y="2674"/>
                    <a:pt x="1649" y="2674"/>
                  </a:cubicBezTo>
                  <a:cubicBezTo>
                    <a:pt x="2230" y="2674"/>
                    <a:pt x="2230" y="2674"/>
                    <a:pt x="2230" y="2674"/>
                  </a:cubicBezTo>
                  <a:cubicBezTo>
                    <a:pt x="2514" y="2674"/>
                    <a:pt x="2708" y="2608"/>
                    <a:pt x="2708" y="2244"/>
                  </a:cubicBezTo>
                  <a:cubicBezTo>
                    <a:pt x="2708" y="1413"/>
                    <a:pt x="2708" y="1413"/>
                    <a:pt x="2708" y="1413"/>
                  </a:cubicBezTo>
                  <a:cubicBezTo>
                    <a:pt x="3095" y="1413"/>
                    <a:pt x="3095" y="1413"/>
                    <a:pt x="3095" y="1413"/>
                  </a:cubicBezTo>
                  <a:cubicBezTo>
                    <a:pt x="3095" y="2244"/>
                    <a:pt x="3095" y="2244"/>
                    <a:pt x="3095" y="2244"/>
                  </a:cubicBezTo>
                  <a:cubicBezTo>
                    <a:pt x="3095" y="2703"/>
                    <a:pt x="2859" y="3062"/>
                    <a:pt x="2230" y="3062"/>
                  </a:cubicBezTo>
                  <a:cubicBezTo>
                    <a:pt x="1649" y="3062"/>
                    <a:pt x="1649" y="3062"/>
                    <a:pt x="1649" y="3062"/>
                  </a:cubicBezTo>
                  <a:cubicBezTo>
                    <a:pt x="1649" y="3062"/>
                    <a:pt x="1649" y="3062"/>
                    <a:pt x="1649" y="3062"/>
                  </a:cubicBezTo>
                  <a:cubicBezTo>
                    <a:pt x="818" y="3062"/>
                    <a:pt x="818" y="3062"/>
                    <a:pt x="818" y="3062"/>
                  </a:cubicBezTo>
                  <a:cubicBezTo>
                    <a:pt x="359" y="3062"/>
                    <a:pt x="0" y="2825"/>
                    <a:pt x="0" y="2197"/>
                  </a:cubicBezTo>
                  <a:cubicBezTo>
                    <a:pt x="0" y="1023"/>
                    <a:pt x="0" y="1023"/>
                    <a:pt x="0" y="1023"/>
                  </a:cubicBezTo>
                  <a:cubicBezTo>
                    <a:pt x="0" y="565"/>
                    <a:pt x="237" y="206"/>
                    <a:pt x="865" y="206"/>
                  </a:cubicBezTo>
                  <a:cubicBezTo>
                    <a:pt x="1549" y="206"/>
                    <a:pt x="1549" y="206"/>
                    <a:pt x="1549" y="206"/>
                  </a:cubicBezTo>
                  <a:cubicBezTo>
                    <a:pt x="1549" y="0"/>
                    <a:pt x="1549" y="0"/>
                    <a:pt x="1549" y="0"/>
                  </a:cubicBezTo>
                  <a:cubicBezTo>
                    <a:pt x="1971" y="369"/>
                    <a:pt x="1971" y="369"/>
                    <a:pt x="1971" y="369"/>
                  </a:cubicBezTo>
                  <a:cubicBezTo>
                    <a:pt x="1551" y="785"/>
                    <a:pt x="1551" y="785"/>
                    <a:pt x="1551" y="785"/>
                  </a:cubicBezTo>
                  <a:lnTo>
                    <a:pt x="1549" y="593"/>
                  </a:ln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89450" tIns="44725" rIns="89450" bIns="44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6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4791086" y="2963508"/>
              <a:ext cx="933807" cy="933807"/>
            </a:xfrm>
            <a:prstGeom prst="roundRect">
              <a:avLst>
                <a:gd name="adj" fmla="val 16667"/>
              </a:avLst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24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01</a:t>
              </a:r>
              <a:endParaRPr/>
            </a:p>
          </p:txBody>
        </p:sp>
      </p:grpSp>
      <p:grpSp>
        <p:nvGrpSpPr>
          <p:cNvPr id="239" name="Google Shape;239;p20"/>
          <p:cNvGrpSpPr/>
          <p:nvPr/>
        </p:nvGrpSpPr>
        <p:grpSpPr>
          <a:xfrm>
            <a:off x="5093014" y="3446702"/>
            <a:ext cx="4236991" cy="4187795"/>
            <a:chOff x="1956762" y="2584450"/>
            <a:chExt cx="4375150" cy="4324350"/>
          </a:xfrm>
        </p:grpSpPr>
        <p:sp>
          <p:nvSpPr>
            <p:cNvPr id="240" name="Google Shape;240;p20"/>
            <p:cNvSpPr/>
            <p:nvPr/>
          </p:nvSpPr>
          <p:spPr>
            <a:xfrm>
              <a:off x="1956762" y="2584450"/>
              <a:ext cx="4375150" cy="4324350"/>
            </a:xfrm>
            <a:custGeom>
              <a:avLst/>
              <a:gdLst/>
              <a:ahLst/>
              <a:cxnLst/>
              <a:rect l="l" t="t" r="r" b="b"/>
              <a:pathLst>
                <a:path w="3095" h="3062" extrusionOk="0">
                  <a:moveTo>
                    <a:pt x="1549" y="593"/>
                  </a:moveTo>
                  <a:cubicBezTo>
                    <a:pt x="865" y="593"/>
                    <a:pt x="865" y="593"/>
                    <a:pt x="865" y="593"/>
                  </a:cubicBezTo>
                  <a:cubicBezTo>
                    <a:pt x="582" y="593"/>
                    <a:pt x="388" y="659"/>
                    <a:pt x="388" y="1023"/>
                  </a:cubicBezTo>
                  <a:cubicBezTo>
                    <a:pt x="388" y="2197"/>
                    <a:pt x="388" y="2197"/>
                    <a:pt x="388" y="2197"/>
                  </a:cubicBezTo>
                  <a:cubicBezTo>
                    <a:pt x="388" y="2480"/>
                    <a:pt x="454" y="2674"/>
                    <a:pt x="818" y="2674"/>
                  </a:cubicBezTo>
                  <a:cubicBezTo>
                    <a:pt x="1649" y="2674"/>
                    <a:pt x="1649" y="2674"/>
                    <a:pt x="1649" y="2674"/>
                  </a:cubicBezTo>
                  <a:cubicBezTo>
                    <a:pt x="1649" y="2674"/>
                    <a:pt x="1649" y="2674"/>
                    <a:pt x="1649" y="2674"/>
                  </a:cubicBezTo>
                  <a:cubicBezTo>
                    <a:pt x="2230" y="2674"/>
                    <a:pt x="2230" y="2674"/>
                    <a:pt x="2230" y="2674"/>
                  </a:cubicBezTo>
                  <a:cubicBezTo>
                    <a:pt x="2514" y="2674"/>
                    <a:pt x="2708" y="2608"/>
                    <a:pt x="2708" y="2244"/>
                  </a:cubicBezTo>
                  <a:cubicBezTo>
                    <a:pt x="2708" y="1413"/>
                    <a:pt x="2708" y="1413"/>
                    <a:pt x="2708" y="1413"/>
                  </a:cubicBezTo>
                  <a:cubicBezTo>
                    <a:pt x="3095" y="1413"/>
                    <a:pt x="3095" y="1413"/>
                    <a:pt x="3095" y="1413"/>
                  </a:cubicBezTo>
                  <a:cubicBezTo>
                    <a:pt x="3095" y="2244"/>
                    <a:pt x="3095" y="2244"/>
                    <a:pt x="3095" y="2244"/>
                  </a:cubicBezTo>
                  <a:cubicBezTo>
                    <a:pt x="3095" y="2703"/>
                    <a:pt x="2859" y="3062"/>
                    <a:pt x="2230" y="3062"/>
                  </a:cubicBezTo>
                  <a:cubicBezTo>
                    <a:pt x="1649" y="3062"/>
                    <a:pt x="1649" y="3062"/>
                    <a:pt x="1649" y="3062"/>
                  </a:cubicBezTo>
                  <a:cubicBezTo>
                    <a:pt x="1649" y="3062"/>
                    <a:pt x="1649" y="3062"/>
                    <a:pt x="1649" y="3062"/>
                  </a:cubicBezTo>
                  <a:cubicBezTo>
                    <a:pt x="818" y="3062"/>
                    <a:pt x="818" y="3062"/>
                    <a:pt x="818" y="3062"/>
                  </a:cubicBezTo>
                  <a:cubicBezTo>
                    <a:pt x="359" y="3062"/>
                    <a:pt x="0" y="2825"/>
                    <a:pt x="0" y="2197"/>
                  </a:cubicBezTo>
                  <a:cubicBezTo>
                    <a:pt x="0" y="1023"/>
                    <a:pt x="0" y="1023"/>
                    <a:pt x="0" y="1023"/>
                  </a:cubicBezTo>
                  <a:cubicBezTo>
                    <a:pt x="0" y="565"/>
                    <a:pt x="237" y="206"/>
                    <a:pt x="865" y="206"/>
                  </a:cubicBezTo>
                  <a:cubicBezTo>
                    <a:pt x="1549" y="206"/>
                    <a:pt x="1549" y="206"/>
                    <a:pt x="1549" y="206"/>
                  </a:cubicBezTo>
                  <a:cubicBezTo>
                    <a:pt x="1549" y="0"/>
                    <a:pt x="1549" y="0"/>
                    <a:pt x="1549" y="0"/>
                  </a:cubicBezTo>
                  <a:cubicBezTo>
                    <a:pt x="1971" y="369"/>
                    <a:pt x="1971" y="369"/>
                    <a:pt x="1971" y="369"/>
                  </a:cubicBezTo>
                  <a:cubicBezTo>
                    <a:pt x="1551" y="785"/>
                    <a:pt x="1551" y="785"/>
                    <a:pt x="1551" y="785"/>
                  </a:cubicBezTo>
                  <a:lnTo>
                    <a:pt x="1549" y="593"/>
                  </a:ln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89450" tIns="44725" rIns="89450" bIns="44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6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4791086" y="2963508"/>
              <a:ext cx="933807" cy="933807"/>
            </a:xfrm>
            <a:prstGeom prst="roundRect">
              <a:avLst>
                <a:gd name="adj" fmla="val 16667"/>
              </a:avLst>
            </a:pr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24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02</a:t>
              </a:r>
              <a:endParaRPr/>
            </a:p>
          </p:txBody>
        </p:sp>
      </p:grpSp>
      <p:grpSp>
        <p:nvGrpSpPr>
          <p:cNvPr id="242" name="Google Shape;242;p20"/>
          <p:cNvGrpSpPr/>
          <p:nvPr/>
        </p:nvGrpSpPr>
        <p:grpSpPr>
          <a:xfrm>
            <a:off x="8801131" y="3437853"/>
            <a:ext cx="4236991" cy="4187795"/>
            <a:chOff x="1956762" y="2584450"/>
            <a:chExt cx="4375150" cy="4324350"/>
          </a:xfrm>
        </p:grpSpPr>
        <p:sp>
          <p:nvSpPr>
            <p:cNvPr id="243" name="Google Shape;243;p20"/>
            <p:cNvSpPr/>
            <p:nvPr/>
          </p:nvSpPr>
          <p:spPr>
            <a:xfrm>
              <a:off x="1956762" y="2584450"/>
              <a:ext cx="4375150" cy="4324350"/>
            </a:xfrm>
            <a:custGeom>
              <a:avLst/>
              <a:gdLst/>
              <a:ahLst/>
              <a:cxnLst/>
              <a:rect l="l" t="t" r="r" b="b"/>
              <a:pathLst>
                <a:path w="3095" h="3062" extrusionOk="0">
                  <a:moveTo>
                    <a:pt x="1549" y="593"/>
                  </a:moveTo>
                  <a:cubicBezTo>
                    <a:pt x="865" y="593"/>
                    <a:pt x="865" y="593"/>
                    <a:pt x="865" y="593"/>
                  </a:cubicBezTo>
                  <a:cubicBezTo>
                    <a:pt x="582" y="593"/>
                    <a:pt x="388" y="659"/>
                    <a:pt x="388" y="1023"/>
                  </a:cubicBezTo>
                  <a:cubicBezTo>
                    <a:pt x="388" y="2197"/>
                    <a:pt x="388" y="2197"/>
                    <a:pt x="388" y="2197"/>
                  </a:cubicBezTo>
                  <a:cubicBezTo>
                    <a:pt x="388" y="2480"/>
                    <a:pt x="454" y="2674"/>
                    <a:pt x="818" y="2674"/>
                  </a:cubicBezTo>
                  <a:cubicBezTo>
                    <a:pt x="1649" y="2674"/>
                    <a:pt x="1649" y="2674"/>
                    <a:pt x="1649" y="2674"/>
                  </a:cubicBezTo>
                  <a:cubicBezTo>
                    <a:pt x="1649" y="2674"/>
                    <a:pt x="1649" y="2674"/>
                    <a:pt x="1649" y="2674"/>
                  </a:cubicBezTo>
                  <a:cubicBezTo>
                    <a:pt x="2230" y="2674"/>
                    <a:pt x="2230" y="2674"/>
                    <a:pt x="2230" y="2674"/>
                  </a:cubicBezTo>
                  <a:cubicBezTo>
                    <a:pt x="2514" y="2674"/>
                    <a:pt x="2708" y="2608"/>
                    <a:pt x="2708" y="2244"/>
                  </a:cubicBezTo>
                  <a:cubicBezTo>
                    <a:pt x="2708" y="1413"/>
                    <a:pt x="2708" y="1413"/>
                    <a:pt x="2708" y="1413"/>
                  </a:cubicBezTo>
                  <a:cubicBezTo>
                    <a:pt x="3095" y="1413"/>
                    <a:pt x="3095" y="1413"/>
                    <a:pt x="3095" y="1413"/>
                  </a:cubicBezTo>
                  <a:cubicBezTo>
                    <a:pt x="3095" y="2244"/>
                    <a:pt x="3095" y="2244"/>
                    <a:pt x="3095" y="2244"/>
                  </a:cubicBezTo>
                  <a:cubicBezTo>
                    <a:pt x="3095" y="2703"/>
                    <a:pt x="2859" y="3062"/>
                    <a:pt x="2230" y="3062"/>
                  </a:cubicBezTo>
                  <a:cubicBezTo>
                    <a:pt x="1649" y="3062"/>
                    <a:pt x="1649" y="3062"/>
                    <a:pt x="1649" y="3062"/>
                  </a:cubicBezTo>
                  <a:cubicBezTo>
                    <a:pt x="1649" y="3062"/>
                    <a:pt x="1649" y="3062"/>
                    <a:pt x="1649" y="3062"/>
                  </a:cubicBezTo>
                  <a:cubicBezTo>
                    <a:pt x="818" y="3062"/>
                    <a:pt x="818" y="3062"/>
                    <a:pt x="818" y="3062"/>
                  </a:cubicBezTo>
                  <a:cubicBezTo>
                    <a:pt x="359" y="3062"/>
                    <a:pt x="0" y="2825"/>
                    <a:pt x="0" y="2197"/>
                  </a:cubicBezTo>
                  <a:cubicBezTo>
                    <a:pt x="0" y="1023"/>
                    <a:pt x="0" y="1023"/>
                    <a:pt x="0" y="1023"/>
                  </a:cubicBezTo>
                  <a:cubicBezTo>
                    <a:pt x="0" y="565"/>
                    <a:pt x="237" y="206"/>
                    <a:pt x="865" y="206"/>
                  </a:cubicBezTo>
                  <a:cubicBezTo>
                    <a:pt x="1549" y="206"/>
                    <a:pt x="1549" y="206"/>
                    <a:pt x="1549" y="206"/>
                  </a:cubicBezTo>
                  <a:cubicBezTo>
                    <a:pt x="1549" y="0"/>
                    <a:pt x="1549" y="0"/>
                    <a:pt x="1549" y="0"/>
                  </a:cubicBezTo>
                  <a:cubicBezTo>
                    <a:pt x="1971" y="369"/>
                    <a:pt x="1971" y="369"/>
                    <a:pt x="1971" y="369"/>
                  </a:cubicBezTo>
                  <a:cubicBezTo>
                    <a:pt x="1551" y="785"/>
                    <a:pt x="1551" y="785"/>
                    <a:pt x="1551" y="785"/>
                  </a:cubicBezTo>
                  <a:lnTo>
                    <a:pt x="1549" y="593"/>
                  </a:lnTo>
                  <a:close/>
                </a:path>
              </a:pathLst>
            </a:custGeom>
            <a:solidFill>
              <a:srgbClr val="FEC630"/>
            </a:solidFill>
            <a:ln>
              <a:noFill/>
            </a:ln>
          </p:spPr>
          <p:txBody>
            <a:bodyPr spcFirstLastPara="1" wrap="square" lIns="89450" tIns="44725" rIns="89450" bIns="44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6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4791086" y="2963508"/>
              <a:ext cx="933807" cy="933807"/>
            </a:xfrm>
            <a:prstGeom prst="roundRect">
              <a:avLst>
                <a:gd name="adj" fmla="val 16667"/>
              </a:avLst>
            </a:prstGeom>
            <a:solidFill>
              <a:srgbClr val="FEC6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24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03</a:t>
              </a:r>
              <a:endParaRPr/>
            </a:p>
          </p:txBody>
        </p:sp>
      </p:grpSp>
      <p:grpSp>
        <p:nvGrpSpPr>
          <p:cNvPr id="245" name="Google Shape;245;p20"/>
          <p:cNvGrpSpPr/>
          <p:nvPr/>
        </p:nvGrpSpPr>
        <p:grpSpPr>
          <a:xfrm>
            <a:off x="12509247" y="3429002"/>
            <a:ext cx="4236991" cy="4187795"/>
            <a:chOff x="1956762" y="2584450"/>
            <a:chExt cx="4375150" cy="4324350"/>
          </a:xfrm>
        </p:grpSpPr>
        <p:sp>
          <p:nvSpPr>
            <p:cNvPr id="246" name="Google Shape;246;p20"/>
            <p:cNvSpPr/>
            <p:nvPr/>
          </p:nvSpPr>
          <p:spPr>
            <a:xfrm>
              <a:off x="1956762" y="2584450"/>
              <a:ext cx="4375150" cy="4324350"/>
            </a:xfrm>
            <a:custGeom>
              <a:avLst/>
              <a:gdLst/>
              <a:ahLst/>
              <a:cxnLst/>
              <a:rect l="l" t="t" r="r" b="b"/>
              <a:pathLst>
                <a:path w="3095" h="3062" extrusionOk="0">
                  <a:moveTo>
                    <a:pt x="1549" y="593"/>
                  </a:moveTo>
                  <a:cubicBezTo>
                    <a:pt x="865" y="593"/>
                    <a:pt x="865" y="593"/>
                    <a:pt x="865" y="593"/>
                  </a:cubicBezTo>
                  <a:cubicBezTo>
                    <a:pt x="582" y="593"/>
                    <a:pt x="388" y="659"/>
                    <a:pt x="388" y="1023"/>
                  </a:cubicBezTo>
                  <a:cubicBezTo>
                    <a:pt x="388" y="2197"/>
                    <a:pt x="388" y="2197"/>
                    <a:pt x="388" y="2197"/>
                  </a:cubicBezTo>
                  <a:cubicBezTo>
                    <a:pt x="388" y="2480"/>
                    <a:pt x="454" y="2674"/>
                    <a:pt x="818" y="2674"/>
                  </a:cubicBezTo>
                  <a:cubicBezTo>
                    <a:pt x="1649" y="2674"/>
                    <a:pt x="1649" y="2674"/>
                    <a:pt x="1649" y="2674"/>
                  </a:cubicBezTo>
                  <a:cubicBezTo>
                    <a:pt x="1649" y="2674"/>
                    <a:pt x="1649" y="2674"/>
                    <a:pt x="1649" y="2674"/>
                  </a:cubicBezTo>
                  <a:cubicBezTo>
                    <a:pt x="2230" y="2674"/>
                    <a:pt x="2230" y="2674"/>
                    <a:pt x="2230" y="2674"/>
                  </a:cubicBezTo>
                  <a:cubicBezTo>
                    <a:pt x="2514" y="2674"/>
                    <a:pt x="2708" y="2608"/>
                    <a:pt x="2708" y="2244"/>
                  </a:cubicBezTo>
                  <a:cubicBezTo>
                    <a:pt x="2708" y="1413"/>
                    <a:pt x="2708" y="1413"/>
                    <a:pt x="2708" y="1413"/>
                  </a:cubicBezTo>
                  <a:cubicBezTo>
                    <a:pt x="3095" y="1413"/>
                    <a:pt x="3095" y="1413"/>
                    <a:pt x="3095" y="1413"/>
                  </a:cubicBezTo>
                  <a:cubicBezTo>
                    <a:pt x="3095" y="2244"/>
                    <a:pt x="3095" y="2244"/>
                    <a:pt x="3095" y="2244"/>
                  </a:cubicBezTo>
                  <a:cubicBezTo>
                    <a:pt x="3095" y="2703"/>
                    <a:pt x="2859" y="3062"/>
                    <a:pt x="2230" y="3062"/>
                  </a:cubicBezTo>
                  <a:cubicBezTo>
                    <a:pt x="1649" y="3062"/>
                    <a:pt x="1649" y="3062"/>
                    <a:pt x="1649" y="3062"/>
                  </a:cubicBezTo>
                  <a:cubicBezTo>
                    <a:pt x="1649" y="3062"/>
                    <a:pt x="1649" y="3062"/>
                    <a:pt x="1649" y="3062"/>
                  </a:cubicBezTo>
                  <a:cubicBezTo>
                    <a:pt x="818" y="3062"/>
                    <a:pt x="818" y="3062"/>
                    <a:pt x="818" y="3062"/>
                  </a:cubicBezTo>
                  <a:cubicBezTo>
                    <a:pt x="359" y="3062"/>
                    <a:pt x="0" y="2825"/>
                    <a:pt x="0" y="2197"/>
                  </a:cubicBezTo>
                  <a:cubicBezTo>
                    <a:pt x="0" y="1023"/>
                    <a:pt x="0" y="1023"/>
                    <a:pt x="0" y="1023"/>
                  </a:cubicBezTo>
                  <a:cubicBezTo>
                    <a:pt x="0" y="565"/>
                    <a:pt x="237" y="206"/>
                    <a:pt x="865" y="206"/>
                  </a:cubicBezTo>
                  <a:cubicBezTo>
                    <a:pt x="1549" y="206"/>
                    <a:pt x="1549" y="206"/>
                    <a:pt x="1549" y="206"/>
                  </a:cubicBezTo>
                  <a:cubicBezTo>
                    <a:pt x="1549" y="0"/>
                    <a:pt x="1549" y="0"/>
                    <a:pt x="1549" y="0"/>
                  </a:cubicBezTo>
                  <a:cubicBezTo>
                    <a:pt x="1971" y="369"/>
                    <a:pt x="1971" y="369"/>
                    <a:pt x="1971" y="369"/>
                  </a:cubicBezTo>
                  <a:cubicBezTo>
                    <a:pt x="1551" y="785"/>
                    <a:pt x="1551" y="785"/>
                    <a:pt x="1551" y="785"/>
                  </a:cubicBezTo>
                  <a:lnTo>
                    <a:pt x="1549" y="593"/>
                  </a:ln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89450" tIns="44725" rIns="89450" bIns="447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6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4791086" y="2963508"/>
              <a:ext cx="933807" cy="933807"/>
            </a:xfrm>
            <a:prstGeom prst="roundRect">
              <a:avLst>
                <a:gd name="adj" fmla="val 16667"/>
              </a:avLst>
            </a:pr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24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04</a:t>
              </a:r>
              <a:endParaRPr/>
            </a:p>
          </p:txBody>
        </p:sp>
      </p:grpSp>
      <p:sp>
        <p:nvSpPr>
          <p:cNvPr id="248" name="Google Shape;248;p20"/>
          <p:cNvSpPr txBox="1"/>
          <p:nvPr/>
        </p:nvSpPr>
        <p:spPr>
          <a:xfrm>
            <a:off x="1993567" y="5563035"/>
            <a:ext cx="301107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Web development &amp; Social Media Literacy </a:t>
            </a:r>
            <a:endParaRPr sz="2200" b="1">
              <a:solidFill>
                <a:schemeClr val="accent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9" name="Google Shape;249;p20"/>
          <p:cNvSpPr txBox="1"/>
          <p:nvPr/>
        </p:nvSpPr>
        <p:spPr>
          <a:xfrm>
            <a:off x="1997439" y="4825104"/>
            <a:ext cx="30513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1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Digital Marketing</a:t>
            </a:r>
            <a:endParaRPr sz="2348" b="1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p20"/>
          <p:cNvSpPr/>
          <p:nvPr/>
        </p:nvSpPr>
        <p:spPr>
          <a:xfrm>
            <a:off x="3878127" y="1360020"/>
            <a:ext cx="10531750" cy="1161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0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821609"/>
                </a:solidFill>
                <a:latin typeface="Arial Black"/>
                <a:ea typeface="Arial Black"/>
                <a:cs typeface="Arial Black"/>
                <a:sym typeface="Arial Black"/>
              </a:rPr>
              <a:t>Skill Programs</a:t>
            </a:r>
            <a:endParaRPr sz="8800" b="1">
              <a:solidFill>
                <a:srgbClr val="82160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51" name="Google Shape;251;p20"/>
          <p:cNvSpPr/>
          <p:nvPr/>
        </p:nvSpPr>
        <p:spPr>
          <a:xfrm>
            <a:off x="8395927" y="2650371"/>
            <a:ext cx="260880" cy="260880"/>
          </a:xfrm>
          <a:prstGeom prst="roundRect">
            <a:avLst>
              <a:gd name="adj" fmla="val 16667"/>
            </a:avLst>
          </a:prstGeom>
          <a:solidFill>
            <a:srgbClr val="FF59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24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20"/>
          <p:cNvSpPr/>
          <p:nvPr/>
        </p:nvSpPr>
        <p:spPr>
          <a:xfrm>
            <a:off x="8821002" y="2650371"/>
            <a:ext cx="260880" cy="260880"/>
          </a:xfrm>
          <a:prstGeom prst="roundRect">
            <a:avLst>
              <a:gd name="adj" fmla="val 16667"/>
            </a:avLst>
          </a:prstGeom>
          <a:solidFill>
            <a:srgbClr val="00A0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24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20"/>
          <p:cNvSpPr/>
          <p:nvPr/>
        </p:nvSpPr>
        <p:spPr>
          <a:xfrm>
            <a:off x="9246077" y="2650371"/>
            <a:ext cx="260880" cy="260880"/>
          </a:xfrm>
          <a:prstGeom prst="roundRect">
            <a:avLst>
              <a:gd name="adj" fmla="val 16667"/>
            </a:avLst>
          </a:prstGeom>
          <a:solidFill>
            <a:srgbClr val="FEC6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24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20"/>
          <p:cNvSpPr/>
          <p:nvPr/>
        </p:nvSpPr>
        <p:spPr>
          <a:xfrm>
            <a:off x="9671153" y="2650371"/>
            <a:ext cx="260880" cy="260880"/>
          </a:xfrm>
          <a:prstGeom prst="roundRect">
            <a:avLst>
              <a:gd name="adj" fmla="val 16667"/>
            </a:avLst>
          </a:prstGeom>
          <a:solidFill>
            <a:srgbClr val="5D73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24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20"/>
          <p:cNvSpPr txBox="1"/>
          <p:nvPr/>
        </p:nvSpPr>
        <p:spPr>
          <a:xfrm>
            <a:off x="5731788" y="5512177"/>
            <a:ext cx="3011071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Photography, Audio-Video Editing&amp; Graphic designing</a:t>
            </a:r>
            <a:r>
              <a:rPr lang="en-US" sz="2200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 sz="2200" b="1">
              <a:solidFill>
                <a:schemeClr val="accent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6" name="Google Shape;256;p20"/>
          <p:cNvSpPr txBox="1"/>
          <p:nvPr/>
        </p:nvSpPr>
        <p:spPr>
          <a:xfrm>
            <a:off x="5844557" y="4816804"/>
            <a:ext cx="28989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1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Animation</a:t>
            </a:r>
            <a:endParaRPr sz="2348" b="1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20"/>
          <p:cNvSpPr txBox="1"/>
          <p:nvPr/>
        </p:nvSpPr>
        <p:spPr>
          <a:xfrm>
            <a:off x="9461949" y="5531750"/>
            <a:ext cx="301107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Classical Vocal, Instrumental Music &amp;</a:t>
            </a:r>
            <a:endParaRPr sz="2200" b="1">
              <a:solidFill>
                <a:schemeClr val="accent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Classical Dance.</a:t>
            </a:r>
            <a:endParaRPr sz="2200" b="1">
              <a:solidFill>
                <a:schemeClr val="accent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8" name="Google Shape;258;p20"/>
          <p:cNvSpPr txBox="1"/>
          <p:nvPr/>
        </p:nvSpPr>
        <p:spPr>
          <a:xfrm>
            <a:off x="9556963" y="4825104"/>
            <a:ext cx="28989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1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Performing Arts</a:t>
            </a:r>
            <a:endParaRPr sz="2348" b="1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" name="Google Shape;259;p20"/>
          <p:cNvSpPr txBox="1"/>
          <p:nvPr/>
        </p:nvSpPr>
        <p:spPr>
          <a:xfrm>
            <a:off x="13291413" y="5589273"/>
            <a:ext cx="301107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Dietetics &amp; Yoga</a:t>
            </a:r>
            <a:endParaRPr sz="2200" b="1">
              <a:solidFill>
                <a:schemeClr val="accent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0" name="Google Shape;260;p20"/>
          <p:cNvSpPr txBox="1"/>
          <p:nvPr/>
        </p:nvSpPr>
        <p:spPr>
          <a:xfrm>
            <a:off x="13291413" y="4816253"/>
            <a:ext cx="28989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1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Nutrition</a:t>
            </a:r>
            <a:endParaRPr sz="2348" b="1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1" name="Google Shape;261;p20"/>
          <p:cNvSpPr/>
          <p:nvPr/>
        </p:nvSpPr>
        <p:spPr>
          <a:xfrm>
            <a:off x="1" y="0"/>
            <a:ext cx="9147379" cy="5145089"/>
          </a:xfrm>
          <a:custGeom>
            <a:avLst/>
            <a:gdLst/>
            <a:ahLst/>
            <a:cxnLst/>
            <a:rect l="l" t="t" r="r" b="b"/>
            <a:pathLst>
              <a:path w="10226" h="10000" extrusionOk="0">
                <a:moveTo>
                  <a:pt x="0" y="10000"/>
                </a:moveTo>
                <a:lnTo>
                  <a:pt x="0" y="0"/>
                </a:lnTo>
                <a:lnTo>
                  <a:pt x="10226" y="0"/>
                </a:lnTo>
                <a:cubicBezTo>
                  <a:pt x="10226" y="176"/>
                  <a:pt x="10228" y="530"/>
                  <a:pt x="10225" y="771"/>
                </a:cubicBezTo>
                <a:lnTo>
                  <a:pt x="9771" y="771"/>
                </a:lnTo>
                <a:lnTo>
                  <a:pt x="1391" y="773"/>
                </a:lnTo>
                <a:cubicBezTo>
                  <a:pt x="659" y="773"/>
                  <a:pt x="435" y="1282"/>
                  <a:pt x="435" y="2605"/>
                </a:cubicBezTo>
                <a:lnTo>
                  <a:pt x="435" y="9995"/>
                </a:lnTo>
                <a:cubicBezTo>
                  <a:pt x="245" y="9995"/>
                  <a:pt x="0" y="10000"/>
                  <a:pt x="0" y="10000"/>
                </a:cubicBezTo>
                <a:close/>
              </a:path>
            </a:pathLst>
          </a:custGeom>
          <a:solidFill>
            <a:srgbClr val="821609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0"/>
          <p:cNvSpPr/>
          <p:nvPr/>
        </p:nvSpPr>
        <p:spPr>
          <a:xfrm flipH="1">
            <a:off x="9144000" y="0"/>
            <a:ext cx="9144000" cy="5145089"/>
          </a:xfrm>
          <a:custGeom>
            <a:avLst/>
            <a:gdLst/>
            <a:ahLst/>
            <a:cxnLst/>
            <a:rect l="l" t="t" r="r" b="b"/>
            <a:pathLst>
              <a:path w="10226" h="10000" extrusionOk="0">
                <a:moveTo>
                  <a:pt x="0" y="10000"/>
                </a:moveTo>
                <a:lnTo>
                  <a:pt x="0" y="0"/>
                </a:lnTo>
                <a:lnTo>
                  <a:pt x="10226" y="0"/>
                </a:lnTo>
                <a:cubicBezTo>
                  <a:pt x="10226" y="176"/>
                  <a:pt x="10228" y="530"/>
                  <a:pt x="10225" y="771"/>
                </a:cubicBezTo>
                <a:lnTo>
                  <a:pt x="9771" y="771"/>
                </a:lnTo>
                <a:lnTo>
                  <a:pt x="1391" y="773"/>
                </a:lnTo>
                <a:cubicBezTo>
                  <a:pt x="659" y="773"/>
                  <a:pt x="435" y="1282"/>
                  <a:pt x="435" y="2605"/>
                </a:cubicBezTo>
                <a:lnTo>
                  <a:pt x="435" y="9995"/>
                </a:lnTo>
                <a:cubicBezTo>
                  <a:pt x="245" y="9995"/>
                  <a:pt x="0" y="10000"/>
                  <a:pt x="0" y="10000"/>
                </a:cubicBezTo>
                <a:close/>
              </a:path>
            </a:pathLst>
          </a:custGeom>
          <a:solidFill>
            <a:srgbClr val="F3EFBF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0"/>
          <p:cNvSpPr/>
          <p:nvPr/>
        </p:nvSpPr>
        <p:spPr>
          <a:xfrm rot="10800000">
            <a:off x="9140621" y="5141911"/>
            <a:ext cx="9147379" cy="5145089"/>
          </a:xfrm>
          <a:custGeom>
            <a:avLst/>
            <a:gdLst/>
            <a:ahLst/>
            <a:cxnLst/>
            <a:rect l="l" t="t" r="r" b="b"/>
            <a:pathLst>
              <a:path w="10226" h="10000" extrusionOk="0">
                <a:moveTo>
                  <a:pt x="0" y="10000"/>
                </a:moveTo>
                <a:lnTo>
                  <a:pt x="0" y="0"/>
                </a:lnTo>
                <a:lnTo>
                  <a:pt x="10226" y="0"/>
                </a:lnTo>
                <a:cubicBezTo>
                  <a:pt x="10226" y="176"/>
                  <a:pt x="10228" y="530"/>
                  <a:pt x="10225" y="771"/>
                </a:cubicBezTo>
                <a:lnTo>
                  <a:pt x="9771" y="771"/>
                </a:lnTo>
                <a:lnTo>
                  <a:pt x="1391" y="773"/>
                </a:lnTo>
                <a:cubicBezTo>
                  <a:pt x="659" y="773"/>
                  <a:pt x="435" y="1282"/>
                  <a:pt x="435" y="2605"/>
                </a:cubicBezTo>
                <a:lnTo>
                  <a:pt x="435" y="9995"/>
                </a:lnTo>
                <a:cubicBezTo>
                  <a:pt x="245" y="9995"/>
                  <a:pt x="0" y="10000"/>
                  <a:pt x="0" y="10000"/>
                </a:cubicBezTo>
                <a:close/>
              </a:path>
            </a:pathLst>
          </a:custGeom>
          <a:solidFill>
            <a:srgbClr val="821609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0"/>
          <p:cNvSpPr/>
          <p:nvPr/>
        </p:nvSpPr>
        <p:spPr>
          <a:xfrm rot="10800000" flipH="1">
            <a:off x="1" y="5141911"/>
            <a:ext cx="9144000" cy="5145089"/>
          </a:xfrm>
          <a:custGeom>
            <a:avLst/>
            <a:gdLst/>
            <a:ahLst/>
            <a:cxnLst/>
            <a:rect l="l" t="t" r="r" b="b"/>
            <a:pathLst>
              <a:path w="10226" h="10000" extrusionOk="0">
                <a:moveTo>
                  <a:pt x="0" y="10000"/>
                </a:moveTo>
                <a:lnTo>
                  <a:pt x="0" y="0"/>
                </a:lnTo>
                <a:lnTo>
                  <a:pt x="10226" y="0"/>
                </a:lnTo>
                <a:cubicBezTo>
                  <a:pt x="10226" y="176"/>
                  <a:pt x="10228" y="530"/>
                  <a:pt x="10225" y="771"/>
                </a:cubicBezTo>
                <a:lnTo>
                  <a:pt x="9771" y="771"/>
                </a:lnTo>
                <a:lnTo>
                  <a:pt x="1391" y="773"/>
                </a:lnTo>
                <a:cubicBezTo>
                  <a:pt x="659" y="773"/>
                  <a:pt x="435" y="1282"/>
                  <a:pt x="435" y="2605"/>
                </a:cubicBezTo>
                <a:lnTo>
                  <a:pt x="435" y="9995"/>
                </a:lnTo>
                <a:cubicBezTo>
                  <a:pt x="245" y="9995"/>
                  <a:pt x="0" y="10000"/>
                  <a:pt x="0" y="10000"/>
                </a:cubicBezTo>
                <a:close/>
              </a:path>
            </a:pathLst>
          </a:custGeom>
          <a:solidFill>
            <a:srgbClr val="F3EFBF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618" y="8676448"/>
            <a:ext cx="1845332" cy="1317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3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3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1"/>
          <p:cNvSpPr/>
          <p:nvPr/>
        </p:nvSpPr>
        <p:spPr>
          <a:xfrm>
            <a:off x="8573069" y="1684999"/>
            <a:ext cx="260880" cy="260880"/>
          </a:xfrm>
          <a:prstGeom prst="roundRect">
            <a:avLst>
              <a:gd name="adj" fmla="val 16667"/>
            </a:avLst>
          </a:prstGeom>
          <a:solidFill>
            <a:srgbClr val="00A0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24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21"/>
          <p:cNvSpPr/>
          <p:nvPr/>
        </p:nvSpPr>
        <p:spPr>
          <a:xfrm>
            <a:off x="8998144" y="1684999"/>
            <a:ext cx="260880" cy="260880"/>
          </a:xfrm>
          <a:prstGeom prst="roundRect">
            <a:avLst>
              <a:gd name="adj" fmla="val 16667"/>
            </a:avLst>
          </a:prstGeom>
          <a:solidFill>
            <a:srgbClr val="FEC6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24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21"/>
          <p:cNvSpPr/>
          <p:nvPr/>
        </p:nvSpPr>
        <p:spPr>
          <a:xfrm>
            <a:off x="9423218" y="1684999"/>
            <a:ext cx="260880" cy="260880"/>
          </a:xfrm>
          <a:prstGeom prst="roundRect">
            <a:avLst>
              <a:gd name="adj" fmla="val 16667"/>
            </a:avLst>
          </a:prstGeom>
          <a:solidFill>
            <a:srgbClr val="5D73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24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p21"/>
          <p:cNvSpPr/>
          <p:nvPr/>
        </p:nvSpPr>
        <p:spPr>
          <a:xfrm>
            <a:off x="9848294" y="1684999"/>
            <a:ext cx="260880" cy="260880"/>
          </a:xfrm>
          <a:prstGeom prst="roundRect">
            <a:avLst>
              <a:gd name="adj" fmla="val 16667"/>
            </a:avLst>
          </a:prstGeom>
          <a:solidFill>
            <a:srgbClr val="52CB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24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4" name="Google Shape;274;p21"/>
          <p:cNvSpPr/>
          <p:nvPr/>
        </p:nvSpPr>
        <p:spPr>
          <a:xfrm>
            <a:off x="6205721" y="1955716"/>
            <a:ext cx="5878377" cy="5503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1"/>
          <p:cNvSpPr/>
          <p:nvPr/>
        </p:nvSpPr>
        <p:spPr>
          <a:xfrm>
            <a:off x="6203904" y="2246903"/>
            <a:ext cx="3070224" cy="2540624"/>
          </a:xfrm>
          <a:custGeom>
            <a:avLst/>
            <a:gdLst/>
            <a:ahLst/>
            <a:cxnLst/>
            <a:rect l="l" t="t" r="r" b="b"/>
            <a:pathLst>
              <a:path w="10000" h="10000" extrusionOk="0">
                <a:moveTo>
                  <a:pt x="9082" y="10"/>
                </a:moveTo>
                <a:lnTo>
                  <a:pt x="9993" y="0"/>
                </a:lnTo>
                <a:cubicBezTo>
                  <a:pt x="9995" y="1025"/>
                  <a:pt x="9998" y="2049"/>
                  <a:pt x="10000" y="3076"/>
                </a:cubicBezTo>
                <a:cubicBezTo>
                  <a:pt x="10000" y="6112"/>
                  <a:pt x="7299" y="11087"/>
                  <a:pt x="1688" y="8710"/>
                </a:cubicBezTo>
                <a:cubicBezTo>
                  <a:pt x="1384" y="9511"/>
                  <a:pt x="1491" y="9178"/>
                  <a:pt x="1171" y="10000"/>
                </a:cubicBezTo>
                <a:cubicBezTo>
                  <a:pt x="929" y="9252"/>
                  <a:pt x="0" y="6880"/>
                  <a:pt x="0" y="6880"/>
                </a:cubicBezTo>
                <a:lnTo>
                  <a:pt x="2600" y="6520"/>
                </a:lnTo>
                <a:cubicBezTo>
                  <a:pt x="2600" y="6520"/>
                  <a:pt x="2330" y="7227"/>
                  <a:pt x="2133" y="7676"/>
                </a:cubicBezTo>
                <a:cubicBezTo>
                  <a:pt x="5802" y="9816"/>
                  <a:pt x="9077" y="6378"/>
                  <a:pt x="9077" y="3096"/>
                </a:cubicBezTo>
                <a:cubicBezTo>
                  <a:pt x="9089" y="1728"/>
                  <a:pt x="9082" y="655"/>
                  <a:pt x="9082" y="10"/>
                </a:cubicBezTo>
                <a:close/>
              </a:path>
            </a:pathLst>
          </a:custGeom>
          <a:solidFill>
            <a:srgbClr val="FF5969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1"/>
          <p:cNvSpPr/>
          <p:nvPr/>
        </p:nvSpPr>
        <p:spPr>
          <a:xfrm>
            <a:off x="6809939" y="3788385"/>
            <a:ext cx="2296753" cy="2529704"/>
          </a:xfrm>
          <a:custGeom>
            <a:avLst/>
            <a:gdLst/>
            <a:ahLst/>
            <a:cxnLst/>
            <a:rect l="l" t="t" r="r" b="b"/>
            <a:pathLst>
              <a:path w="1329" h="1466" extrusionOk="0">
                <a:moveTo>
                  <a:pt x="1329" y="0"/>
                </a:moveTo>
                <a:cubicBezTo>
                  <a:pt x="1303" y="162"/>
                  <a:pt x="1104" y="789"/>
                  <a:pt x="368" y="1299"/>
                </a:cubicBezTo>
                <a:cubicBezTo>
                  <a:pt x="454" y="1396"/>
                  <a:pt x="416" y="1358"/>
                  <a:pt x="505" y="1460"/>
                </a:cubicBezTo>
                <a:cubicBezTo>
                  <a:pt x="387" y="1455"/>
                  <a:pt x="0" y="1466"/>
                  <a:pt x="0" y="1466"/>
                </a:cubicBezTo>
                <a:cubicBezTo>
                  <a:pt x="137" y="1022"/>
                  <a:pt x="137" y="1022"/>
                  <a:pt x="137" y="1022"/>
                </a:cubicBezTo>
                <a:cubicBezTo>
                  <a:pt x="137" y="1022"/>
                  <a:pt x="213" y="1107"/>
                  <a:pt x="259" y="1165"/>
                </a:cubicBezTo>
                <a:cubicBezTo>
                  <a:pt x="743" y="829"/>
                  <a:pt x="870" y="605"/>
                  <a:pt x="1028" y="336"/>
                </a:cubicBezTo>
                <a:cubicBezTo>
                  <a:pt x="1142" y="262"/>
                  <a:pt x="1259" y="130"/>
                  <a:pt x="1329" y="0"/>
                </a:cubicBezTo>
                <a:close/>
              </a:path>
            </a:pathLst>
          </a:custGeom>
          <a:solidFill>
            <a:srgbClr val="00A0A8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1"/>
          <p:cNvSpPr/>
          <p:nvPr/>
        </p:nvSpPr>
        <p:spPr>
          <a:xfrm>
            <a:off x="9490699" y="3602753"/>
            <a:ext cx="2593402" cy="1241193"/>
          </a:xfrm>
          <a:custGeom>
            <a:avLst/>
            <a:gdLst/>
            <a:ahLst/>
            <a:cxnLst/>
            <a:rect l="l" t="t" r="r" b="b"/>
            <a:pathLst>
              <a:path w="1501" h="720" extrusionOk="0">
                <a:moveTo>
                  <a:pt x="153" y="409"/>
                </a:moveTo>
                <a:cubicBezTo>
                  <a:pt x="295" y="521"/>
                  <a:pt x="683" y="720"/>
                  <a:pt x="1201" y="480"/>
                </a:cubicBezTo>
                <a:cubicBezTo>
                  <a:pt x="1256" y="598"/>
                  <a:pt x="1236" y="548"/>
                  <a:pt x="1293" y="670"/>
                </a:cubicBezTo>
                <a:cubicBezTo>
                  <a:pt x="1336" y="560"/>
                  <a:pt x="1501" y="210"/>
                  <a:pt x="1501" y="210"/>
                </a:cubicBezTo>
                <a:cubicBezTo>
                  <a:pt x="1039" y="158"/>
                  <a:pt x="1039" y="158"/>
                  <a:pt x="1039" y="158"/>
                </a:cubicBezTo>
                <a:cubicBezTo>
                  <a:pt x="1039" y="158"/>
                  <a:pt x="1087" y="261"/>
                  <a:pt x="1122" y="327"/>
                </a:cubicBezTo>
                <a:cubicBezTo>
                  <a:pt x="729" y="545"/>
                  <a:pt x="271" y="425"/>
                  <a:pt x="0" y="0"/>
                </a:cubicBezTo>
                <a:cubicBezTo>
                  <a:pt x="24" y="127"/>
                  <a:pt x="96" y="322"/>
                  <a:pt x="153" y="409"/>
                </a:cubicBezTo>
                <a:close/>
              </a:path>
            </a:pathLst>
          </a:custGeom>
          <a:solidFill>
            <a:srgbClr val="52CBBE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1"/>
          <p:cNvSpPr/>
          <p:nvPr/>
        </p:nvSpPr>
        <p:spPr>
          <a:xfrm>
            <a:off x="9363302" y="3473536"/>
            <a:ext cx="2114759" cy="2813613"/>
          </a:xfrm>
          <a:custGeom>
            <a:avLst/>
            <a:gdLst/>
            <a:ahLst/>
            <a:cxnLst/>
            <a:rect l="l" t="t" r="r" b="b"/>
            <a:pathLst>
              <a:path w="1224" h="1630" extrusionOk="0">
                <a:moveTo>
                  <a:pt x="0" y="0"/>
                </a:moveTo>
                <a:cubicBezTo>
                  <a:pt x="2" y="188"/>
                  <a:pt x="0" y="251"/>
                  <a:pt x="0" y="492"/>
                </a:cubicBezTo>
                <a:cubicBezTo>
                  <a:pt x="129" y="844"/>
                  <a:pt x="518" y="1243"/>
                  <a:pt x="857" y="1463"/>
                </a:cubicBezTo>
                <a:cubicBezTo>
                  <a:pt x="770" y="1561"/>
                  <a:pt x="808" y="1523"/>
                  <a:pt x="720" y="1624"/>
                </a:cubicBezTo>
                <a:cubicBezTo>
                  <a:pt x="838" y="1619"/>
                  <a:pt x="1224" y="1630"/>
                  <a:pt x="1224" y="1630"/>
                </a:cubicBezTo>
                <a:cubicBezTo>
                  <a:pt x="1087" y="1186"/>
                  <a:pt x="1087" y="1186"/>
                  <a:pt x="1087" y="1186"/>
                </a:cubicBezTo>
                <a:cubicBezTo>
                  <a:pt x="1087" y="1186"/>
                  <a:pt x="1011" y="1271"/>
                  <a:pt x="965" y="1330"/>
                </a:cubicBezTo>
                <a:cubicBezTo>
                  <a:pt x="492" y="1048"/>
                  <a:pt x="172" y="671"/>
                  <a:pt x="0" y="0"/>
                </a:cubicBezTo>
                <a:close/>
              </a:path>
            </a:pathLst>
          </a:custGeom>
          <a:solidFill>
            <a:srgbClr val="5D7373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1"/>
          <p:cNvSpPr/>
          <p:nvPr/>
        </p:nvSpPr>
        <p:spPr>
          <a:xfrm>
            <a:off x="8668090" y="3537234"/>
            <a:ext cx="986403" cy="3920132"/>
          </a:xfrm>
          <a:custGeom>
            <a:avLst/>
            <a:gdLst/>
            <a:ahLst/>
            <a:cxnLst/>
            <a:rect l="l" t="t" r="r" b="b"/>
            <a:pathLst>
              <a:path w="571" h="2272" extrusionOk="0">
                <a:moveTo>
                  <a:pt x="353" y="0"/>
                </a:moveTo>
                <a:cubicBezTo>
                  <a:pt x="353" y="575"/>
                  <a:pt x="363" y="1039"/>
                  <a:pt x="360" y="1877"/>
                </a:cubicBezTo>
                <a:cubicBezTo>
                  <a:pt x="490" y="1874"/>
                  <a:pt x="437" y="1878"/>
                  <a:pt x="571" y="1876"/>
                </a:cubicBezTo>
                <a:cubicBezTo>
                  <a:pt x="495" y="1972"/>
                  <a:pt x="270" y="2272"/>
                  <a:pt x="270" y="2272"/>
                </a:cubicBezTo>
                <a:cubicBezTo>
                  <a:pt x="0" y="1874"/>
                  <a:pt x="0" y="1874"/>
                  <a:pt x="0" y="1874"/>
                </a:cubicBezTo>
                <a:cubicBezTo>
                  <a:pt x="0" y="1874"/>
                  <a:pt x="114" y="1871"/>
                  <a:pt x="188" y="1873"/>
                </a:cubicBezTo>
                <a:cubicBezTo>
                  <a:pt x="181" y="1342"/>
                  <a:pt x="185" y="986"/>
                  <a:pt x="177" y="504"/>
                </a:cubicBezTo>
                <a:cubicBezTo>
                  <a:pt x="235" y="368"/>
                  <a:pt x="322" y="184"/>
                  <a:pt x="353" y="0"/>
                </a:cubicBezTo>
                <a:close/>
              </a:path>
            </a:pathLst>
          </a:custGeom>
          <a:solidFill>
            <a:srgbClr val="FEC630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1"/>
          <p:cNvSpPr txBox="1"/>
          <p:nvPr/>
        </p:nvSpPr>
        <p:spPr>
          <a:xfrm>
            <a:off x="623456" y="3567793"/>
            <a:ext cx="501700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Web Development, SEO, AdWords, Affiliate Marketing, Social Media Marketing, Basic Photo &amp; Video Editing.</a:t>
            </a:r>
            <a:endParaRPr sz="2000" b="1">
              <a:solidFill>
                <a:schemeClr val="accent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1" name="Google Shape;281;p21"/>
          <p:cNvSpPr txBox="1"/>
          <p:nvPr/>
        </p:nvSpPr>
        <p:spPr>
          <a:xfrm>
            <a:off x="623455" y="2988753"/>
            <a:ext cx="5364527" cy="41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73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rPr>
              <a:t>Digital Marketing </a:t>
            </a:r>
            <a:r>
              <a:rPr lang="en-US" sz="2800">
                <a:solidFill>
                  <a:srgbClr val="FF5969"/>
                </a:solidFill>
                <a:latin typeface="Arial Black"/>
                <a:ea typeface="Arial Black"/>
                <a:cs typeface="Arial Black"/>
                <a:sym typeface="Arial Black"/>
              </a:rPr>
              <a:t>Skill Set</a:t>
            </a:r>
            <a:endParaRPr sz="2800" b="1">
              <a:solidFill>
                <a:srgbClr val="FF596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282" name="Google Shape;282;p21"/>
          <p:cNvCxnSpPr/>
          <p:nvPr/>
        </p:nvCxnSpPr>
        <p:spPr>
          <a:xfrm>
            <a:off x="1458041" y="3448125"/>
            <a:ext cx="3168098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3" name="Google Shape;283;p21"/>
          <p:cNvSpPr txBox="1"/>
          <p:nvPr/>
        </p:nvSpPr>
        <p:spPr>
          <a:xfrm>
            <a:off x="1458041" y="6943179"/>
            <a:ext cx="4838971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4 Years</a:t>
            </a:r>
            <a:b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2 Years Class Room Training</a:t>
            </a:r>
            <a:b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1 Year live projects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1 Year Internship.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Google Shape;284;p21"/>
          <p:cNvSpPr txBox="1"/>
          <p:nvPr/>
        </p:nvSpPr>
        <p:spPr>
          <a:xfrm>
            <a:off x="1766854" y="6387677"/>
            <a:ext cx="4285463" cy="44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67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rPr>
              <a:t>Course</a:t>
            </a:r>
            <a:r>
              <a:rPr lang="en-US" sz="36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600" b="1">
                <a:solidFill>
                  <a:srgbClr val="00A0A8"/>
                </a:solidFill>
                <a:latin typeface="Arial Black"/>
                <a:ea typeface="Arial Black"/>
                <a:cs typeface="Arial Black"/>
                <a:sym typeface="Arial Black"/>
              </a:rPr>
              <a:t>Duration</a:t>
            </a:r>
            <a:endParaRPr/>
          </a:p>
        </p:txBody>
      </p:sp>
      <p:cxnSp>
        <p:nvCxnSpPr>
          <p:cNvPr id="285" name="Google Shape;285;p21"/>
          <p:cNvCxnSpPr/>
          <p:nvPr/>
        </p:nvCxnSpPr>
        <p:spPr>
          <a:xfrm>
            <a:off x="2305872" y="6840115"/>
            <a:ext cx="3168098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6" name="Google Shape;286;p21"/>
          <p:cNvSpPr txBox="1"/>
          <p:nvPr/>
        </p:nvSpPr>
        <p:spPr>
          <a:xfrm>
            <a:off x="7337447" y="8356525"/>
            <a:ext cx="361310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Hamstech Academy,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CG Creed Academy. </a:t>
            </a:r>
            <a:endParaRPr/>
          </a:p>
        </p:txBody>
      </p:sp>
      <p:sp>
        <p:nvSpPr>
          <p:cNvPr id="287" name="Google Shape;287;p21"/>
          <p:cNvSpPr txBox="1"/>
          <p:nvPr/>
        </p:nvSpPr>
        <p:spPr>
          <a:xfrm>
            <a:off x="8100187" y="7776886"/>
            <a:ext cx="2008988" cy="431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64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rPr>
              <a:t>Partners</a:t>
            </a:r>
            <a:r>
              <a:rPr lang="en-US" sz="2400" b="1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2400" b="1">
              <a:solidFill>
                <a:schemeClr val="accent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288" name="Google Shape;288;p21"/>
          <p:cNvCxnSpPr/>
          <p:nvPr/>
        </p:nvCxnSpPr>
        <p:spPr>
          <a:xfrm>
            <a:off x="7559951" y="8207697"/>
            <a:ext cx="3168098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9" name="Google Shape;289;p21"/>
          <p:cNvSpPr txBox="1"/>
          <p:nvPr/>
        </p:nvSpPr>
        <p:spPr>
          <a:xfrm>
            <a:off x="11987610" y="3478860"/>
            <a:ext cx="534795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Course Fee In Market : 1,00,000</a:t>
            </a:r>
            <a:endParaRPr/>
          </a:p>
          <a:p>
            <a:pPr marL="457200" marR="0" lvl="1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But      offering at </a:t>
            </a:r>
            <a:r>
              <a:rPr lang="en-US" sz="2400" b="1" i="1" u="none" strike="noStrike" cap="none">
                <a:solidFill>
                  <a:srgbClr val="282E48"/>
                </a:solidFill>
                <a:latin typeface="Tahoma"/>
                <a:ea typeface="Tahoma"/>
                <a:cs typeface="Tahoma"/>
                <a:sym typeface="Tahoma"/>
              </a:rPr>
              <a:t>Zero Fee</a:t>
            </a:r>
            <a:r>
              <a:rPr lang="en-US" sz="2400" b="1" i="0" u="none" strike="noStrike" cap="none">
                <a:solidFill>
                  <a:srgbClr val="282E48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/>
          </a:p>
        </p:txBody>
      </p:sp>
      <p:sp>
        <p:nvSpPr>
          <p:cNvPr id="290" name="Google Shape;290;p21"/>
          <p:cNvSpPr txBox="1"/>
          <p:nvPr/>
        </p:nvSpPr>
        <p:spPr>
          <a:xfrm>
            <a:off x="12560008" y="2978191"/>
            <a:ext cx="4467228" cy="41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73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rPr>
              <a:t>Course Fee </a:t>
            </a:r>
            <a:r>
              <a:rPr lang="en-US" sz="2800" b="1">
                <a:solidFill>
                  <a:srgbClr val="00A0A8"/>
                </a:solidFill>
                <a:latin typeface="Arial Black"/>
                <a:ea typeface="Arial Black"/>
                <a:cs typeface="Arial Black"/>
                <a:sym typeface="Arial Black"/>
              </a:rPr>
              <a:t>In Market</a:t>
            </a:r>
            <a:endParaRPr/>
          </a:p>
        </p:txBody>
      </p:sp>
      <p:cxnSp>
        <p:nvCxnSpPr>
          <p:cNvPr id="291" name="Google Shape;291;p21"/>
          <p:cNvCxnSpPr/>
          <p:nvPr/>
        </p:nvCxnSpPr>
        <p:spPr>
          <a:xfrm>
            <a:off x="13242818" y="3395998"/>
            <a:ext cx="3168098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2" name="Google Shape;292;p21"/>
          <p:cNvSpPr txBox="1"/>
          <p:nvPr/>
        </p:nvSpPr>
        <p:spPr>
          <a:xfrm>
            <a:off x="11857532" y="7034530"/>
            <a:ext cx="492081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Corporate Companies, Digital Marketing Agencies,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E-Commerce &amp; Start-ups, Media, Advertising &amp; Creative Firms, Freelancing &amp; Remote Work, Entrepreneurship.</a:t>
            </a:r>
            <a:endParaRPr sz="2000" b="1">
              <a:solidFill>
                <a:schemeClr val="accent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3" name="Google Shape;293;p21"/>
          <p:cNvSpPr txBox="1"/>
          <p:nvPr/>
        </p:nvSpPr>
        <p:spPr>
          <a:xfrm>
            <a:off x="11875743" y="6408843"/>
            <a:ext cx="4977895" cy="431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64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rPr>
              <a:t>Career</a:t>
            </a:r>
            <a:r>
              <a:rPr lang="en-US" sz="32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200" b="1">
                <a:solidFill>
                  <a:srgbClr val="5D7373"/>
                </a:solidFill>
                <a:latin typeface="Arial Black"/>
                <a:ea typeface="Arial Black"/>
                <a:cs typeface="Arial Black"/>
                <a:sym typeface="Arial Black"/>
              </a:rPr>
              <a:t>Opportunities</a:t>
            </a:r>
            <a:endParaRPr/>
          </a:p>
        </p:txBody>
      </p:sp>
      <p:cxnSp>
        <p:nvCxnSpPr>
          <p:cNvPr id="294" name="Google Shape;294;p21"/>
          <p:cNvCxnSpPr/>
          <p:nvPr/>
        </p:nvCxnSpPr>
        <p:spPr>
          <a:xfrm>
            <a:off x="12668532" y="6981386"/>
            <a:ext cx="3168098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5" name="Google Shape;295;p21"/>
          <p:cNvSpPr/>
          <p:nvPr/>
        </p:nvSpPr>
        <p:spPr>
          <a:xfrm>
            <a:off x="1303622" y="589121"/>
            <a:ext cx="15534900" cy="112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220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821609"/>
                </a:solidFill>
                <a:latin typeface="Arial Black"/>
                <a:ea typeface="Arial Black"/>
                <a:cs typeface="Arial Black"/>
                <a:sym typeface="Arial Black"/>
              </a:rPr>
              <a:t>AI Driven Diploma in Digital Marketing for 50 Students</a:t>
            </a:r>
            <a:endParaRPr/>
          </a:p>
        </p:txBody>
      </p:sp>
      <p:sp>
        <p:nvSpPr>
          <p:cNvPr id="296" name="Google Shape;296;p21"/>
          <p:cNvSpPr/>
          <p:nvPr/>
        </p:nvSpPr>
        <p:spPr>
          <a:xfrm>
            <a:off x="8149563" y="1684179"/>
            <a:ext cx="260880" cy="260880"/>
          </a:xfrm>
          <a:prstGeom prst="roundRect">
            <a:avLst>
              <a:gd name="adj" fmla="val 16667"/>
            </a:avLst>
          </a:prstGeom>
          <a:solidFill>
            <a:srgbClr val="FF59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24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" name="Google Shape;297;p21"/>
          <p:cNvSpPr/>
          <p:nvPr/>
        </p:nvSpPr>
        <p:spPr>
          <a:xfrm>
            <a:off x="1" y="0"/>
            <a:ext cx="9147379" cy="5145089"/>
          </a:xfrm>
          <a:custGeom>
            <a:avLst/>
            <a:gdLst/>
            <a:ahLst/>
            <a:cxnLst/>
            <a:rect l="l" t="t" r="r" b="b"/>
            <a:pathLst>
              <a:path w="10226" h="10000" extrusionOk="0">
                <a:moveTo>
                  <a:pt x="0" y="10000"/>
                </a:moveTo>
                <a:lnTo>
                  <a:pt x="0" y="0"/>
                </a:lnTo>
                <a:lnTo>
                  <a:pt x="10226" y="0"/>
                </a:lnTo>
                <a:cubicBezTo>
                  <a:pt x="10226" y="176"/>
                  <a:pt x="10228" y="530"/>
                  <a:pt x="10225" y="771"/>
                </a:cubicBezTo>
                <a:lnTo>
                  <a:pt x="9771" y="771"/>
                </a:lnTo>
                <a:lnTo>
                  <a:pt x="1391" y="773"/>
                </a:lnTo>
                <a:cubicBezTo>
                  <a:pt x="659" y="773"/>
                  <a:pt x="435" y="1282"/>
                  <a:pt x="435" y="2605"/>
                </a:cubicBezTo>
                <a:lnTo>
                  <a:pt x="435" y="9995"/>
                </a:lnTo>
                <a:cubicBezTo>
                  <a:pt x="245" y="9995"/>
                  <a:pt x="0" y="10000"/>
                  <a:pt x="0" y="10000"/>
                </a:cubicBezTo>
                <a:close/>
              </a:path>
            </a:pathLst>
          </a:custGeom>
          <a:solidFill>
            <a:srgbClr val="821609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1"/>
          <p:cNvSpPr/>
          <p:nvPr/>
        </p:nvSpPr>
        <p:spPr>
          <a:xfrm flipH="1">
            <a:off x="9144000" y="0"/>
            <a:ext cx="9144000" cy="5145089"/>
          </a:xfrm>
          <a:custGeom>
            <a:avLst/>
            <a:gdLst/>
            <a:ahLst/>
            <a:cxnLst/>
            <a:rect l="l" t="t" r="r" b="b"/>
            <a:pathLst>
              <a:path w="10226" h="10000" extrusionOk="0">
                <a:moveTo>
                  <a:pt x="0" y="10000"/>
                </a:moveTo>
                <a:lnTo>
                  <a:pt x="0" y="0"/>
                </a:lnTo>
                <a:lnTo>
                  <a:pt x="10226" y="0"/>
                </a:lnTo>
                <a:cubicBezTo>
                  <a:pt x="10226" y="176"/>
                  <a:pt x="10228" y="530"/>
                  <a:pt x="10225" y="771"/>
                </a:cubicBezTo>
                <a:lnTo>
                  <a:pt x="9771" y="771"/>
                </a:lnTo>
                <a:lnTo>
                  <a:pt x="1391" y="773"/>
                </a:lnTo>
                <a:cubicBezTo>
                  <a:pt x="659" y="773"/>
                  <a:pt x="435" y="1282"/>
                  <a:pt x="435" y="2605"/>
                </a:cubicBezTo>
                <a:lnTo>
                  <a:pt x="435" y="9995"/>
                </a:lnTo>
                <a:cubicBezTo>
                  <a:pt x="245" y="9995"/>
                  <a:pt x="0" y="10000"/>
                  <a:pt x="0" y="10000"/>
                </a:cubicBezTo>
                <a:close/>
              </a:path>
            </a:pathLst>
          </a:custGeom>
          <a:solidFill>
            <a:srgbClr val="F3EFBF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1"/>
          <p:cNvSpPr/>
          <p:nvPr/>
        </p:nvSpPr>
        <p:spPr>
          <a:xfrm rot="10800000">
            <a:off x="9140621" y="5141911"/>
            <a:ext cx="9147379" cy="5145089"/>
          </a:xfrm>
          <a:custGeom>
            <a:avLst/>
            <a:gdLst/>
            <a:ahLst/>
            <a:cxnLst/>
            <a:rect l="l" t="t" r="r" b="b"/>
            <a:pathLst>
              <a:path w="10226" h="10000" extrusionOk="0">
                <a:moveTo>
                  <a:pt x="0" y="10000"/>
                </a:moveTo>
                <a:lnTo>
                  <a:pt x="0" y="0"/>
                </a:lnTo>
                <a:lnTo>
                  <a:pt x="10226" y="0"/>
                </a:lnTo>
                <a:cubicBezTo>
                  <a:pt x="10226" y="176"/>
                  <a:pt x="10228" y="530"/>
                  <a:pt x="10225" y="771"/>
                </a:cubicBezTo>
                <a:lnTo>
                  <a:pt x="9771" y="771"/>
                </a:lnTo>
                <a:lnTo>
                  <a:pt x="1391" y="773"/>
                </a:lnTo>
                <a:cubicBezTo>
                  <a:pt x="659" y="773"/>
                  <a:pt x="435" y="1282"/>
                  <a:pt x="435" y="2605"/>
                </a:cubicBezTo>
                <a:lnTo>
                  <a:pt x="435" y="9995"/>
                </a:lnTo>
                <a:cubicBezTo>
                  <a:pt x="245" y="9995"/>
                  <a:pt x="0" y="10000"/>
                  <a:pt x="0" y="10000"/>
                </a:cubicBezTo>
                <a:close/>
              </a:path>
            </a:pathLst>
          </a:custGeom>
          <a:solidFill>
            <a:srgbClr val="821609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1"/>
          <p:cNvSpPr/>
          <p:nvPr/>
        </p:nvSpPr>
        <p:spPr>
          <a:xfrm rot="10800000" flipH="1">
            <a:off x="1" y="5141911"/>
            <a:ext cx="9144000" cy="5145089"/>
          </a:xfrm>
          <a:custGeom>
            <a:avLst/>
            <a:gdLst/>
            <a:ahLst/>
            <a:cxnLst/>
            <a:rect l="l" t="t" r="r" b="b"/>
            <a:pathLst>
              <a:path w="10226" h="10000" extrusionOk="0">
                <a:moveTo>
                  <a:pt x="0" y="10000"/>
                </a:moveTo>
                <a:lnTo>
                  <a:pt x="0" y="0"/>
                </a:lnTo>
                <a:lnTo>
                  <a:pt x="10226" y="0"/>
                </a:lnTo>
                <a:cubicBezTo>
                  <a:pt x="10226" y="176"/>
                  <a:pt x="10228" y="530"/>
                  <a:pt x="10225" y="771"/>
                </a:cubicBezTo>
                <a:lnTo>
                  <a:pt x="9771" y="771"/>
                </a:lnTo>
                <a:lnTo>
                  <a:pt x="1391" y="773"/>
                </a:lnTo>
                <a:cubicBezTo>
                  <a:pt x="659" y="773"/>
                  <a:pt x="435" y="1282"/>
                  <a:pt x="435" y="2605"/>
                </a:cubicBezTo>
                <a:lnTo>
                  <a:pt x="435" y="9995"/>
                </a:lnTo>
                <a:cubicBezTo>
                  <a:pt x="245" y="9995"/>
                  <a:pt x="0" y="10000"/>
                  <a:pt x="0" y="10000"/>
                </a:cubicBezTo>
                <a:close/>
              </a:path>
            </a:pathLst>
          </a:custGeom>
          <a:solidFill>
            <a:srgbClr val="F3EFBF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1"/>
          <p:cNvSpPr txBox="1"/>
          <p:nvPr/>
        </p:nvSpPr>
        <p:spPr>
          <a:xfrm>
            <a:off x="3313384" y="9336728"/>
            <a:ext cx="12075773" cy="461665"/>
          </a:xfrm>
          <a:prstGeom prst="rect">
            <a:avLst/>
          </a:prstGeom>
          <a:solidFill>
            <a:srgbClr val="F3EFB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821609"/>
                </a:solidFill>
                <a:latin typeface="Arial Black"/>
                <a:ea typeface="Arial Black"/>
                <a:cs typeface="Arial Black"/>
                <a:sym typeface="Arial Black"/>
              </a:rPr>
              <a:t>Placement Assurance for every Student - 2 to 3 Lakhs </a:t>
            </a:r>
            <a:r>
              <a:rPr lang="en-US" sz="2400" b="1">
                <a:solidFill>
                  <a:srgbClr val="821609"/>
                </a:solidFill>
                <a:latin typeface="Arial Black"/>
                <a:ea typeface="Arial Black"/>
                <a:cs typeface="Arial Black"/>
                <a:sym typeface="Arial Black"/>
              </a:rPr>
              <a:t>Per Annum</a:t>
            </a:r>
            <a:endParaRPr sz="2400" b="1">
              <a:solidFill>
                <a:srgbClr val="82160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02" name="Google Shape;30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34012" y="4190305"/>
            <a:ext cx="328016" cy="298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618" y="8676448"/>
            <a:ext cx="1845332" cy="1317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2"/>
          <p:cNvSpPr/>
          <p:nvPr/>
        </p:nvSpPr>
        <p:spPr>
          <a:xfrm>
            <a:off x="8573069" y="1684999"/>
            <a:ext cx="260880" cy="260880"/>
          </a:xfrm>
          <a:prstGeom prst="roundRect">
            <a:avLst>
              <a:gd name="adj" fmla="val 16667"/>
            </a:avLst>
          </a:prstGeom>
          <a:solidFill>
            <a:srgbClr val="00A0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24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22"/>
          <p:cNvSpPr/>
          <p:nvPr/>
        </p:nvSpPr>
        <p:spPr>
          <a:xfrm>
            <a:off x="8998144" y="1684999"/>
            <a:ext cx="260880" cy="260880"/>
          </a:xfrm>
          <a:prstGeom prst="roundRect">
            <a:avLst>
              <a:gd name="adj" fmla="val 16667"/>
            </a:avLst>
          </a:prstGeom>
          <a:solidFill>
            <a:srgbClr val="FEC6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24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0" name="Google Shape;310;p22"/>
          <p:cNvSpPr/>
          <p:nvPr/>
        </p:nvSpPr>
        <p:spPr>
          <a:xfrm>
            <a:off x="9423218" y="1684999"/>
            <a:ext cx="260880" cy="260880"/>
          </a:xfrm>
          <a:prstGeom prst="roundRect">
            <a:avLst>
              <a:gd name="adj" fmla="val 16667"/>
            </a:avLst>
          </a:prstGeom>
          <a:solidFill>
            <a:srgbClr val="5D73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24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" name="Google Shape;311;p22"/>
          <p:cNvSpPr/>
          <p:nvPr/>
        </p:nvSpPr>
        <p:spPr>
          <a:xfrm>
            <a:off x="9848294" y="1684999"/>
            <a:ext cx="260880" cy="260880"/>
          </a:xfrm>
          <a:prstGeom prst="roundRect">
            <a:avLst>
              <a:gd name="adj" fmla="val 16667"/>
            </a:avLst>
          </a:prstGeom>
          <a:solidFill>
            <a:srgbClr val="52CB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24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2" name="Google Shape;312;p22"/>
          <p:cNvSpPr/>
          <p:nvPr/>
        </p:nvSpPr>
        <p:spPr>
          <a:xfrm>
            <a:off x="6205721" y="1955716"/>
            <a:ext cx="5878377" cy="5503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2"/>
          <p:cNvSpPr/>
          <p:nvPr/>
        </p:nvSpPr>
        <p:spPr>
          <a:xfrm>
            <a:off x="6203904" y="2246903"/>
            <a:ext cx="3070224" cy="2540624"/>
          </a:xfrm>
          <a:custGeom>
            <a:avLst/>
            <a:gdLst/>
            <a:ahLst/>
            <a:cxnLst/>
            <a:rect l="l" t="t" r="r" b="b"/>
            <a:pathLst>
              <a:path w="10000" h="10000" extrusionOk="0">
                <a:moveTo>
                  <a:pt x="9082" y="10"/>
                </a:moveTo>
                <a:lnTo>
                  <a:pt x="9993" y="0"/>
                </a:lnTo>
                <a:cubicBezTo>
                  <a:pt x="9995" y="1025"/>
                  <a:pt x="9998" y="2049"/>
                  <a:pt x="10000" y="3076"/>
                </a:cubicBezTo>
                <a:cubicBezTo>
                  <a:pt x="10000" y="6112"/>
                  <a:pt x="7299" y="11087"/>
                  <a:pt x="1688" y="8710"/>
                </a:cubicBezTo>
                <a:cubicBezTo>
                  <a:pt x="1384" y="9511"/>
                  <a:pt x="1491" y="9178"/>
                  <a:pt x="1171" y="10000"/>
                </a:cubicBezTo>
                <a:cubicBezTo>
                  <a:pt x="929" y="9252"/>
                  <a:pt x="0" y="6880"/>
                  <a:pt x="0" y="6880"/>
                </a:cubicBezTo>
                <a:lnTo>
                  <a:pt x="2600" y="6520"/>
                </a:lnTo>
                <a:cubicBezTo>
                  <a:pt x="2600" y="6520"/>
                  <a:pt x="2330" y="7227"/>
                  <a:pt x="2133" y="7676"/>
                </a:cubicBezTo>
                <a:cubicBezTo>
                  <a:pt x="5802" y="9816"/>
                  <a:pt x="9077" y="6378"/>
                  <a:pt x="9077" y="3096"/>
                </a:cubicBezTo>
                <a:cubicBezTo>
                  <a:pt x="9089" y="1728"/>
                  <a:pt x="9082" y="655"/>
                  <a:pt x="9082" y="10"/>
                </a:cubicBezTo>
                <a:close/>
              </a:path>
            </a:pathLst>
          </a:custGeom>
          <a:solidFill>
            <a:srgbClr val="FF5969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2"/>
          <p:cNvSpPr/>
          <p:nvPr/>
        </p:nvSpPr>
        <p:spPr>
          <a:xfrm>
            <a:off x="6809939" y="3788385"/>
            <a:ext cx="2296753" cy="2529704"/>
          </a:xfrm>
          <a:custGeom>
            <a:avLst/>
            <a:gdLst/>
            <a:ahLst/>
            <a:cxnLst/>
            <a:rect l="l" t="t" r="r" b="b"/>
            <a:pathLst>
              <a:path w="1329" h="1466" extrusionOk="0">
                <a:moveTo>
                  <a:pt x="1329" y="0"/>
                </a:moveTo>
                <a:cubicBezTo>
                  <a:pt x="1303" y="162"/>
                  <a:pt x="1104" y="789"/>
                  <a:pt x="368" y="1299"/>
                </a:cubicBezTo>
                <a:cubicBezTo>
                  <a:pt x="454" y="1396"/>
                  <a:pt x="416" y="1358"/>
                  <a:pt x="505" y="1460"/>
                </a:cubicBezTo>
                <a:cubicBezTo>
                  <a:pt x="387" y="1455"/>
                  <a:pt x="0" y="1466"/>
                  <a:pt x="0" y="1466"/>
                </a:cubicBezTo>
                <a:cubicBezTo>
                  <a:pt x="137" y="1022"/>
                  <a:pt x="137" y="1022"/>
                  <a:pt x="137" y="1022"/>
                </a:cubicBezTo>
                <a:cubicBezTo>
                  <a:pt x="137" y="1022"/>
                  <a:pt x="213" y="1107"/>
                  <a:pt x="259" y="1165"/>
                </a:cubicBezTo>
                <a:cubicBezTo>
                  <a:pt x="743" y="829"/>
                  <a:pt x="870" y="605"/>
                  <a:pt x="1028" y="336"/>
                </a:cubicBezTo>
                <a:cubicBezTo>
                  <a:pt x="1142" y="262"/>
                  <a:pt x="1259" y="130"/>
                  <a:pt x="1329" y="0"/>
                </a:cubicBezTo>
                <a:close/>
              </a:path>
            </a:pathLst>
          </a:custGeom>
          <a:solidFill>
            <a:srgbClr val="00A0A8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2"/>
          <p:cNvSpPr/>
          <p:nvPr/>
        </p:nvSpPr>
        <p:spPr>
          <a:xfrm>
            <a:off x="9490699" y="3602753"/>
            <a:ext cx="2593402" cy="1241193"/>
          </a:xfrm>
          <a:custGeom>
            <a:avLst/>
            <a:gdLst/>
            <a:ahLst/>
            <a:cxnLst/>
            <a:rect l="l" t="t" r="r" b="b"/>
            <a:pathLst>
              <a:path w="1501" h="720" extrusionOk="0">
                <a:moveTo>
                  <a:pt x="153" y="409"/>
                </a:moveTo>
                <a:cubicBezTo>
                  <a:pt x="295" y="521"/>
                  <a:pt x="683" y="720"/>
                  <a:pt x="1201" y="480"/>
                </a:cubicBezTo>
                <a:cubicBezTo>
                  <a:pt x="1256" y="598"/>
                  <a:pt x="1236" y="548"/>
                  <a:pt x="1293" y="670"/>
                </a:cubicBezTo>
                <a:cubicBezTo>
                  <a:pt x="1336" y="560"/>
                  <a:pt x="1501" y="210"/>
                  <a:pt x="1501" y="210"/>
                </a:cubicBezTo>
                <a:cubicBezTo>
                  <a:pt x="1039" y="158"/>
                  <a:pt x="1039" y="158"/>
                  <a:pt x="1039" y="158"/>
                </a:cubicBezTo>
                <a:cubicBezTo>
                  <a:pt x="1039" y="158"/>
                  <a:pt x="1087" y="261"/>
                  <a:pt x="1122" y="327"/>
                </a:cubicBezTo>
                <a:cubicBezTo>
                  <a:pt x="729" y="545"/>
                  <a:pt x="271" y="425"/>
                  <a:pt x="0" y="0"/>
                </a:cubicBezTo>
                <a:cubicBezTo>
                  <a:pt x="24" y="127"/>
                  <a:pt x="96" y="322"/>
                  <a:pt x="153" y="409"/>
                </a:cubicBezTo>
                <a:close/>
              </a:path>
            </a:pathLst>
          </a:custGeom>
          <a:solidFill>
            <a:srgbClr val="52CBBE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2"/>
          <p:cNvSpPr/>
          <p:nvPr/>
        </p:nvSpPr>
        <p:spPr>
          <a:xfrm>
            <a:off x="9363302" y="3473536"/>
            <a:ext cx="2114759" cy="2813613"/>
          </a:xfrm>
          <a:custGeom>
            <a:avLst/>
            <a:gdLst/>
            <a:ahLst/>
            <a:cxnLst/>
            <a:rect l="l" t="t" r="r" b="b"/>
            <a:pathLst>
              <a:path w="1224" h="1630" extrusionOk="0">
                <a:moveTo>
                  <a:pt x="0" y="0"/>
                </a:moveTo>
                <a:cubicBezTo>
                  <a:pt x="2" y="188"/>
                  <a:pt x="0" y="251"/>
                  <a:pt x="0" y="492"/>
                </a:cubicBezTo>
                <a:cubicBezTo>
                  <a:pt x="129" y="844"/>
                  <a:pt x="518" y="1243"/>
                  <a:pt x="857" y="1463"/>
                </a:cubicBezTo>
                <a:cubicBezTo>
                  <a:pt x="770" y="1561"/>
                  <a:pt x="808" y="1523"/>
                  <a:pt x="720" y="1624"/>
                </a:cubicBezTo>
                <a:cubicBezTo>
                  <a:pt x="838" y="1619"/>
                  <a:pt x="1224" y="1630"/>
                  <a:pt x="1224" y="1630"/>
                </a:cubicBezTo>
                <a:cubicBezTo>
                  <a:pt x="1087" y="1186"/>
                  <a:pt x="1087" y="1186"/>
                  <a:pt x="1087" y="1186"/>
                </a:cubicBezTo>
                <a:cubicBezTo>
                  <a:pt x="1087" y="1186"/>
                  <a:pt x="1011" y="1271"/>
                  <a:pt x="965" y="1330"/>
                </a:cubicBezTo>
                <a:cubicBezTo>
                  <a:pt x="492" y="1048"/>
                  <a:pt x="172" y="671"/>
                  <a:pt x="0" y="0"/>
                </a:cubicBezTo>
                <a:close/>
              </a:path>
            </a:pathLst>
          </a:custGeom>
          <a:solidFill>
            <a:srgbClr val="5D7373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2"/>
          <p:cNvSpPr/>
          <p:nvPr/>
        </p:nvSpPr>
        <p:spPr>
          <a:xfrm>
            <a:off x="8668090" y="3537234"/>
            <a:ext cx="986403" cy="3920132"/>
          </a:xfrm>
          <a:custGeom>
            <a:avLst/>
            <a:gdLst/>
            <a:ahLst/>
            <a:cxnLst/>
            <a:rect l="l" t="t" r="r" b="b"/>
            <a:pathLst>
              <a:path w="571" h="2272" extrusionOk="0">
                <a:moveTo>
                  <a:pt x="353" y="0"/>
                </a:moveTo>
                <a:cubicBezTo>
                  <a:pt x="353" y="575"/>
                  <a:pt x="363" y="1039"/>
                  <a:pt x="360" y="1877"/>
                </a:cubicBezTo>
                <a:cubicBezTo>
                  <a:pt x="490" y="1874"/>
                  <a:pt x="437" y="1878"/>
                  <a:pt x="571" y="1876"/>
                </a:cubicBezTo>
                <a:cubicBezTo>
                  <a:pt x="495" y="1972"/>
                  <a:pt x="270" y="2272"/>
                  <a:pt x="270" y="2272"/>
                </a:cubicBezTo>
                <a:cubicBezTo>
                  <a:pt x="0" y="1874"/>
                  <a:pt x="0" y="1874"/>
                  <a:pt x="0" y="1874"/>
                </a:cubicBezTo>
                <a:cubicBezTo>
                  <a:pt x="0" y="1874"/>
                  <a:pt x="114" y="1871"/>
                  <a:pt x="188" y="1873"/>
                </a:cubicBezTo>
                <a:cubicBezTo>
                  <a:pt x="181" y="1342"/>
                  <a:pt x="185" y="986"/>
                  <a:pt x="177" y="504"/>
                </a:cubicBezTo>
                <a:cubicBezTo>
                  <a:pt x="235" y="368"/>
                  <a:pt x="322" y="184"/>
                  <a:pt x="353" y="0"/>
                </a:cubicBezTo>
                <a:close/>
              </a:path>
            </a:pathLst>
          </a:custGeom>
          <a:solidFill>
            <a:srgbClr val="FEC630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2"/>
          <p:cNvSpPr txBox="1"/>
          <p:nvPr/>
        </p:nvSpPr>
        <p:spPr>
          <a:xfrm>
            <a:off x="1842046" y="3567793"/>
            <a:ext cx="37984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Graphic Designing, VFX, 3D modeling, Photo and Video Editing.</a:t>
            </a:r>
            <a:endParaRPr sz="2000" b="1">
              <a:solidFill>
                <a:schemeClr val="accent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9" name="Google Shape;319;p22"/>
          <p:cNvSpPr txBox="1"/>
          <p:nvPr/>
        </p:nvSpPr>
        <p:spPr>
          <a:xfrm>
            <a:off x="1315917" y="2958919"/>
            <a:ext cx="4974203" cy="431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73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rPr>
              <a:t>Animation</a:t>
            </a:r>
            <a:r>
              <a:rPr lang="en-US"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>
                <a:solidFill>
                  <a:srgbClr val="FF5969"/>
                </a:solidFill>
                <a:latin typeface="Arial Black"/>
                <a:ea typeface="Arial Black"/>
                <a:cs typeface="Arial Black"/>
                <a:sym typeface="Arial Black"/>
              </a:rPr>
              <a:t>Skill Set</a:t>
            </a:r>
            <a:endParaRPr sz="2800" b="1">
              <a:solidFill>
                <a:srgbClr val="FF596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320" name="Google Shape;320;p22"/>
          <p:cNvCxnSpPr/>
          <p:nvPr/>
        </p:nvCxnSpPr>
        <p:spPr>
          <a:xfrm>
            <a:off x="2136913" y="3418965"/>
            <a:ext cx="3168098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1" name="Google Shape;321;p22"/>
          <p:cNvSpPr txBox="1"/>
          <p:nvPr/>
        </p:nvSpPr>
        <p:spPr>
          <a:xfrm>
            <a:off x="1537324" y="6918393"/>
            <a:ext cx="525970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4 Years</a:t>
            </a:r>
            <a:b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3 Years Class Room Training</a:t>
            </a:r>
            <a:b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6 Months Internship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6 Months Industrial Training Program.</a:t>
            </a:r>
            <a:endParaRPr/>
          </a:p>
        </p:txBody>
      </p:sp>
      <p:sp>
        <p:nvSpPr>
          <p:cNvPr id="322" name="Google Shape;322;p22"/>
          <p:cNvSpPr txBox="1"/>
          <p:nvPr/>
        </p:nvSpPr>
        <p:spPr>
          <a:xfrm>
            <a:off x="2449678" y="6394240"/>
            <a:ext cx="36339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67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rPr>
              <a:t>Course</a:t>
            </a:r>
            <a:r>
              <a:rPr lang="en-US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1">
                <a:solidFill>
                  <a:srgbClr val="00A0A8"/>
                </a:solidFill>
                <a:latin typeface="Arial Black"/>
                <a:ea typeface="Arial Black"/>
                <a:cs typeface="Arial Black"/>
                <a:sym typeface="Arial Black"/>
              </a:rPr>
              <a:t>Duration</a:t>
            </a:r>
            <a:endParaRPr/>
          </a:p>
        </p:txBody>
      </p:sp>
      <p:cxnSp>
        <p:nvCxnSpPr>
          <p:cNvPr id="323" name="Google Shape;323;p22"/>
          <p:cNvCxnSpPr/>
          <p:nvPr/>
        </p:nvCxnSpPr>
        <p:spPr>
          <a:xfrm>
            <a:off x="2629692" y="6794350"/>
            <a:ext cx="3168098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4" name="Google Shape;324;p22"/>
          <p:cNvSpPr txBox="1"/>
          <p:nvPr/>
        </p:nvSpPr>
        <p:spPr>
          <a:xfrm>
            <a:off x="7337447" y="8356525"/>
            <a:ext cx="361310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CG Creed, HAMSTECH, JNAFAU</a:t>
            </a:r>
            <a:endParaRPr/>
          </a:p>
        </p:txBody>
      </p:sp>
      <p:sp>
        <p:nvSpPr>
          <p:cNvPr id="325" name="Google Shape;325;p22"/>
          <p:cNvSpPr txBox="1"/>
          <p:nvPr/>
        </p:nvSpPr>
        <p:spPr>
          <a:xfrm>
            <a:off x="8257900" y="7763642"/>
            <a:ext cx="2032455" cy="41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73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rPr>
              <a:t>Partners</a:t>
            </a:r>
            <a:endParaRPr sz="2800" b="1">
              <a:solidFill>
                <a:schemeClr val="accent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326" name="Google Shape;326;p22"/>
          <p:cNvCxnSpPr/>
          <p:nvPr/>
        </p:nvCxnSpPr>
        <p:spPr>
          <a:xfrm>
            <a:off x="7559951" y="8207697"/>
            <a:ext cx="3168098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7" name="Google Shape;327;p22"/>
          <p:cNvSpPr txBox="1"/>
          <p:nvPr/>
        </p:nvSpPr>
        <p:spPr>
          <a:xfrm>
            <a:off x="12285624" y="3450416"/>
            <a:ext cx="476459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Course Fee In Market : 1,50,000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But       offering at </a:t>
            </a:r>
            <a:r>
              <a:rPr lang="en-US" sz="2400" b="1" i="1">
                <a:solidFill>
                  <a:srgbClr val="282E48"/>
                </a:solidFill>
                <a:latin typeface="Tahoma"/>
                <a:ea typeface="Tahoma"/>
                <a:cs typeface="Tahoma"/>
                <a:sym typeface="Tahoma"/>
              </a:rPr>
              <a:t>Zero Fee</a:t>
            </a:r>
            <a:r>
              <a:rPr lang="en-US" sz="2400" b="1">
                <a:solidFill>
                  <a:srgbClr val="282E48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</p:txBody>
      </p:sp>
      <p:sp>
        <p:nvSpPr>
          <p:cNvPr id="328" name="Google Shape;328;p22"/>
          <p:cNvSpPr txBox="1"/>
          <p:nvPr/>
        </p:nvSpPr>
        <p:spPr>
          <a:xfrm>
            <a:off x="12394149" y="3005293"/>
            <a:ext cx="4349568" cy="41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73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rPr>
              <a:t>Course Fee </a:t>
            </a:r>
            <a:r>
              <a:rPr lang="en-US" sz="2800" b="1">
                <a:solidFill>
                  <a:srgbClr val="00A0A8"/>
                </a:solidFill>
                <a:latin typeface="Arial Black"/>
                <a:ea typeface="Arial Black"/>
                <a:cs typeface="Arial Black"/>
                <a:sym typeface="Arial Black"/>
              </a:rPr>
              <a:t>In Market</a:t>
            </a:r>
            <a:endParaRPr/>
          </a:p>
        </p:txBody>
      </p:sp>
      <p:cxnSp>
        <p:nvCxnSpPr>
          <p:cNvPr id="329" name="Google Shape;329;p22"/>
          <p:cNvCxnSpPr/>
          <p:nvPr/>
        </p:nvCxnSpPr>
        <p:spPr>
          <a:xfrm>
            <a:off x="13088500" y="3450416"/>
            <a:ext cx="3168098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0" name="Google Shape;330;p22"/>
          <p:cNvSpPr txBox="1"/>
          <p:nvPr/>
        </p:nvSpPr>
        <p:spPr>
          <a:xfrm>
            <a:off x="11457667" y="6611526"/>
            <a:ext cx="5889641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Media &amp; Entertainment Companies, Advertising &amp; Creative Agencies, Digital Marketing &amp; IT Companies, Educational Institutions &amp; E-Learning Platforms, Production Studios &amp; Freelancing, Entrepreneurship.</a:t>
            </a:r>
            <a:endParaRPr sz="2400" b="1">
              <a:solidFill>
                <a:schemeClr val="accent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1" name="Google Shape;331;p22"/>
          <p:cNvSpPr txBox="1"/>
          <p:nvPr/>
        </p:nvSpPr>
        <p:spPr>
          <a:xfrm>
            <a:off x="12285624" y="5981651"/>
            <a:ext cx="4360453" cy="41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73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rPr>
              <a:t>Career</a:t>
            </a:r>
            <a:r>
              <a:rPr lang="en-US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1">
                <a:solidFill>
                  <a:srgbClr val="5D7373"/>
                </a:solidFill>
                <a:latin typeface="Arial Black"/>
                <a:ea typeface="Arial Black"/>
                <a:cs typeface="Arial Black"/>
                <a:sym typeface="Arial Black"/>
              </a:rPr>
              <a:t>Opportunities</a:t>
            </a:r>
            <a:endParaRPr/>
          </a:p>
        </p:txBody>
      </p:sp>
      <p:cxnSp>
        <p:nvCxnSpPr>
          <p:cNvPr id="332" name="Google Shape;332;p22"/>
          <p:cNvCxnSpPr/>
          <p:nvPr/>
        </p:nvCxnSpPr>
        <p:spPr>
          <a:xfrm>
            <a:off x="12847016" y="6468221"/>
            <a:ext cx="3168098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3" name="Google Shape;333;p22"/>
          <p:cNvSpPr/>
          <p:nvPr/>
        </p:nvSpPr>
        <p:spPr>
          <a:xfrm>
            <a:off x="1726848" y="550017"/>
            <a:ext cx="15620460" cy="99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2001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821609"/>
                </a:solidFill>
                <a:latin typeface="Arial Black"/>
                <a:ea typeface="Arial Black"/>
                <a:cs typeface="Arial Black"/>
                <a:sym typeface="Arial Black"/>
              </a:rPr>
              <a:t>AI Driven Diploma in Animation </a:t>
            </a:r>
            <a:r>
              <a:rPr lang="en-US" sz="4000" b="1">
                <a:solidFill>
                  <a:srgbClr val="821609"/>
                </a:solidFill>
                <a:latin typeface="Arial Black"/>
                <a:ea typeface="Arial Black"/>
                <a:cs typeface="Arial Black"/>
                <a:sym typeface="Arial Black"/>
              </a:rPr>
              <a:t>for 50 Students</a:t>
            </a:r>
            <a:endParaRPr/>
          </a:p>
        </p:txBody>
      </p:sp>
      <p:sp>
        <p:nvSpPr>
          <p:cNvPr id="334" name="Google Shape;334;p22"/>
          <p:cNvSpPr/>
          <p:nvPr/>
        </p:nvSpPr>
        <p:spPr>
          <a:xfrm>
            <a:off x="8149563" y="1684179"/>
            <a:ext cx="260880" cy="260880"/>
          </a:xfrm>
          <a:prstGeom prst="roundRect">
            <a:avLst>
              <a:gd name="adj" fmla="val 16667"/>
            </a:avLst>
          </a:prstGeom>
          <a:solidFill>
            <a:srgbClr val="FF59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24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22"/>
          <p:cNvSpPr/>
          <p:nvPr/>
        </p:nvSpPr>
        <p:spPr>
          <a:xfrm>
            <a:off x="1" y="0"/>
            <a:ext cx="9147379" cy="5145089"/>
          </a:xfrm>
          <a:custGeom>
            <a:avLst/>
            <a:gdLst/>
            <a:ahLst/>
            <a:cxnLst/>
            <a:rect l="l" t="t" r="r" b="b"/>
            <a:pathLst>
              <a:path w="10226" h="10000" extrusionOk="0">
                <a:moveTo>
                  <a:pt x="0" y="10000"/>
                </a:moveTo>
                <a:lnTo>
                  <a:pt x="0" y="0"/>
                </a:lnTo>
                <a:lnTo>
                  <a:pt x="10226" y="0"/>
                </a:lnTo>
                <a:cubicBezTo>
                  <a:pt x="10226" y="176"/>
                  <a:pt x="10228" y="530"/>
                  <a:pt x="10225" y="771"/>
                </a:cubicBezTo>
                <a:lnTo>
                  <a:pt x="9771" y="771"/>
                </a:lnTo>
                <a:lnTo>
                  <a:pt x="1391" y="773"/>
                </a:lnTo>
                <a:cubicBezTo>
                  <a:pt x="659" y="773"/>
                  <a:pt x="435" y="1282"/>
                  <a:pt x="435" y="2605"/>
                </a:cubicBezTo>
                <a:lnTo>
                  <a:pt x="435" y="9995"/>
                </a:lnTo>
                <a:cubicBezTo>
                  <a:pt x="245" y="9995"/>
                  <a:pt x="0" y="10000"/>
                  <a:pt x="0" y="10000"/>
                </a:cubicBezTo>
                <a:close/>
              </a:path>
            </a:pathLst>
          </a:custGeom>
          <a:solidFill>
            <a:srgbClr val="821609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2"/>
          <p:cNvSpPr/>
          <p:nvPr/>
        </p:nvSpPr>
        <p:spPr>
          <a:xfrm flipH="1">
            <a:off x="9144000" y="0"/>
            <a:ext cx="9144000" cy="5145089"/>
          </a:xfrm>
          <a:custGeom>
            <a:avLst/>
            <a:gdLst/>
            <a:ahLst/>
            <a:cxnLst/>
            <a:rect l="l" t="t" r="r" b="b"/>
            <a:pathLst>
              <a:path w="10226" h="10000" extrusionOk="0">
                <a:moveTo>
                  <a:pt x="0" y="10000"/>
                </a:moveTo>
                <a:lnTo>
                  <a:pt x="0" y="0"/>
                </a:lnTo>
                <a:lnTo>
                  <a:pt x="10226" y="0"/>
                </a:lnTo>
                <a:cubicBezTo>
                  <a:pt x="10226" y="176"/>
                  <a:pt x="10228" y="530"/>
                  <a:pt x="10225" y="771"/>
                </a:cubicBezTo>
                <a:lnTo>
                  <a:pt x="9771" y="771"/>
                </a:lnTo>
                <a:lnTo>
                  <a:pt x="1391" y="773"/>
                </a:lnTo>
                <a:cubicBezTo>
                  <a:pt x="659" y="773"/>
                  <a:pt x="435" y="1282"/>
                  <a:pt x="435" y="2605"/>
                </a:cubicBezTo>
                <a:lnTo>
                  <a:pt x="435" y="9995"/>
                </a:lnTo>
                <a:cubicBezTo>
                  <a:pt x="245" y="9995"/>
                  <a:pt x="0" y="10000"/>
                  <a:pt x="0" y="10000"/>
                </a:cubicBezTo>
                <a:close/>
              </a:path>
            </a:pathLst>
          </a:custGeom>
          <a:solidFill>
            <a:srgbClr val="F3EFBF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2"/>
          <p:cNvSpPr/>
          <p:nvPr/>
        </p:nvSpPr>
        <p:spPr>
          <a:xfrm rot="10800000">
            <a:off x="9140621" y="5141911"/>
            <a:ext cx="9147379" cy="5145089"/>
          </a:xfrm>
          <a:custGeom>
            <a:avLst/>
            <a:gdLst/>
            <a:ahLst/>
            <a:cxnLst/>
            <a:rect l="l" t="t" r="r" b="b"/>
            <a:pathLst>
              <a:path w="10226" h="10000" extrusionOk="0">
                <a:moveTo>
                  <a:pt x="0" y="10000"/>
                </a:moveTo>
                <a:lnTo>
                  <a:pt x="0" y="0"/>
                </a:lnTo>
                <a:lnTo>
                  <a:pt x="10226" y="0"/>
                </a:lnTo>
                <a:cubicBezTo>
                  <a:pt x="10226" y="176"/>
                  <a:pt x="10228" y="530"/>
                  <a:pt x="10225" y="771"/>
                </a:cubicBezTo>
                <a:lnTo>
                  <a:pt x="9771" y="771"/>
                </a:lnTo>
                <a:lnTo>
                  <a:pt x="1391" y="773"/>
                </a:lnTo>
                <a:cubicBezTo>
                  <a:pt x="659" y="773"/>
                  <a:pt x="435" y="1282"/>
                  <a:pt x="435" y="2605"/>
                </a:cubicBezTo>
                <a:lnTo>
                  <a:pt x="435" y="9995"/>
                </a:lnTo>
                <a:cubicBezTo>
                  <a:pt x="245" y="9995"/>
                  <a:pt x="0" y="10000"/>
                  <a:pt x="0" y="10000"/>
                </a:cubicBezTo>
                <a:close/>
              </a:path>
            </a:pathLst>
          </a:custGeom>
          <a:solidFill>
            <a:srgbClr val="821609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2"/>
          <p:cNvSpPr/>
          <p:nvPr/>
        </p:nvSpPr>
        <p:spPr>
          <a:xfrm rot="10800000" flipH="1">
            <a:off x="1" y="5141911"/>
            <a:ext cx="9144000" cy="5145089"/>
          </a:xfrm>
          <a:custGeom>
            <a:avLst/>
            <a:gdLst/>
            <a:ahLst/>
            <a:cxnLst/>
            <a:rect l="l" t="t" r="r" b="b"/>
            <a:pathLst>
              <a:path w="10226" h="10000" extrusionOk="0">
                <a:moveTo>
                  <a:pt x="0" y="10000"/>
                </a:moveTo>
                <a:lnTo>
                  <a:pt x="0" y="0"/>
                </a:lnTo>
                <a:lnTo>
                  <a:pt x="10226" y="0"/>
                </a:lnTo>
                <a:cubicBezTo>
                  <a:pt x="10226" y="176"/>
                  <a:pt x="10228" y="530"/>
                  <a:pt x="10225" y="771"/>
                </a:cubicBezTo>
                <a:lnTo>
                  <a:pt x="9771" y="771"/>
                </a:lnTo>
                <a:lnTo>
                  <a:pt x="1391" y="773"/>
                </a:lnTo>
                <a:cubicBezTo>
                  <a:pt x="659" y="773"/>
                  <a:pt x="435" y="1282"/>
                  <a:pt x="435" y="2605"/>
                </a:cubicBezTo>
                <a:lnTo>
                  <a:pt x="435" y="9995"/>
                </a:lnTo>
                <a:cubicBezTo>
                  <a:pt x="245" y="9995"/>
                  <a:pt x="0" y="10000"/>
                  <a:pt x="0" y="10000"/>
                </a:cubicBezTo>
                <a:close/>
              </a:path>
            </a:pathLst>
          </a:custGeom>
          <a:solidFill>
            <a:srgbClr val="F3EFBF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2"/>
          <p:cNvSpPr txBox="1"/>
          <p:nvPr/>
        </p:nvSpPr>
        <p:spPr>
          <a:xfrm>
            <a:off x="3002568" y="9329824"/>
            <a:ext cx="13741149" cy="461665"/>
          </a:xfrm>
          <a:prstGeom prst="rect">
            <a:avLst/>
          </a:prstGeom>
          <a:solidFill>
            <a:srgbClr val="F3EFB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821609"/>
                </a:solidFill>
                <a:latin typeface="Arial Black"/>
                <a:ea typeface="Arial Black"/>
                <a:cs typeface="Arial Black"/>
                <a:sym typeface="Arial Black"/>
              </a:rPr>
              <a:t>Placement Assurance for every Student - 3 to 5 Lakhs </a:t>
            </a:r>
            <a:r>
              <a:rPr lang="en-US" sz="2400" b="1">
                <a:solidFill>
                  <a:srgbClr val="821609"/>
                </a:solidFill>
                <a:latin typeface="Arial Black"/>
                <a:ea typeface="Arial Black"/>
                <a:cs typeface="Arial Black"/>
                <a:sym typeface="Arial Black"/>
              </a:rPr>
              <a:t>Per Annum</a:t>
            </a:r>
            <a:endParaRPr sz="2400" b="1">
              <a:solidFill>
                <a:srgbClr val="82160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40" name="Google Shape;34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4778" y="4131619"/>
            <a:ext cx="368974" cy="335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618" y="8676448"/>
            <a:ext cx="1845332" cy="1317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3"/>
          <p:cNvSpPr/>
          <p:nvPr/>
        </p:nvSpPr>
        <p:spPr>
          <a:xfrm>
            <a:off x="8573069" y="1684999"/>
            <a:ext cx="260880" cy="260880"/>
          </a:xfrm>
          <a:prstGeom prst="roundRect">
            <a:avLst>
              <a:gd name="adj" fmla="val 16667"/>
            </a:avLst>
          </a:prstGeom>
          <a:solidFill>
            <a:srgbClr val="00A0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24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" name="Google Shape;347;p23"/>
          <p:cNvSpPr/>
          <p:nvPr/>
        </p:nvSpPr>
        <p:spPr>
          <a:xfrm>
            <a:off x="8998144" y="1684999"/>
            <a:ext cx="260880" cy="260880"/>
          </a:xfrm>
          <a:prstGeom prst="roundRect">
            <a:avLst>
              <a:gd name="adj" fmla="val 16667"/>
            </a:avLst>
          </a:prstGeom>
          <a:solidFill>
            <a:srgbClr val="FEC6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24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8" name="Google Shape;348;p23"/>
          <p:cNvSpPr/>
          <p:nvPr/>
        </p:nvSpPr>
        <p:spPr>
          <a:xfrm>
            <a:off x="9423218" y="1684999"/>
            <a:ext cx="260880" cy="260880"/>
          </a:xfrm>
          <a:prstGeom prst="roundRect">
            <a:avLst>
              <a:gd name="adj" fmla="val 16667"/>
            </a:avLst>
          </a:prstGeom>
          <a:solidFill>
            <a:srgbClr val="5D73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24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9" name="Google Shape;349;p23"/>
          <p:cNvSpPr/>
          <p:nvPr/>
        </p:nvSpPr>
        <p:spPr>
          <a:xfrm>
            <a:off x="9848294" y="1684999"/>
            <a:ext cx="260880" cy="260880"/>
          </a:xfrm>
          <a:prstGeom prst="roundRect">
            <a:avLst>
              <a:gd name="adj" fmla="val 16667"/>
            </a:avLst>
          </a:prstGeom>
          <a:solidFill>
            <a:srgbClr val="52CB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24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0" name="Google Shape;350;p23"/>
          <p:cNvSpPr/>
          <p:nvPr/>
        </p:nvSpPr>
        <p:spPr>
          <a:xfrm>
            <a:off x="6205721" y="1955716"/>
            <a:ext cx="5878377" cy="5503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3"/>
          <p:cNvSpPr/>
          <p:nvPr/>
        </p:nvSpPr>
        <p:spPr>
          <a:xfrm>
            <a:off x="6203904" y="2246903"/>
            <a:ext cx="3070224" cy="2540624"/>
          </a:xfrm>
          <a:custGeom>
            <a:avLst/>
            <a:gdLst/>
            <a:ahLst/>
            <a:cxnLst/>
            <a:rect l="l" t="t" r="r" b="b"/>
            <a:pathLst>
              <a:path w="10000" h="10000" extrusionOk="0">
                <a:moveTo>
                  <a:pt x="9082" y="10"/>
                </a:moveTo>
                <a:lnTo>
                  <a:pt x="9993" y="0"/>
                </a:lnTo>
                <a:cubicBezTo>
                  <a:pt x="9995" y="1025"/>
                  <a:pt x="9998" y="2049"/>
                  <a:pt x="10000" y="3076"/>
                </a:cubicBezTo>
                <a:cubicBezTo>
                  <a:pt x="10000" y="6112"/>
                  <a:pt x="7299" y="11087"/>
                  <a:pt x="1688" y="8710"/>
                </a:cubicBezTo>
                <a:cubicBezTo>
                  <a:pt x="1384" y="9511"/>
                  <a:pt x="1491" y="9178"/>
                  <a:pt x="1171" y="10000"/>
                </a:cubicBezTo>
                <a:cubicBezTo>
                  <a:pt x="929" y="9252"/>
                  <a:pt x="0" y="6880"/>
                  <a:pt x="0" y="6880"/>
                </a:cubicBezTo>
                <a:lnTo>
                  <a:pt x="2600" y="6520"/>
                </a:lnTo>
                <a:cubicBezTo>
                  <a:pt x="2600" y="6520"/>
                  <a:pt x="2330" y="7227"/>
                  <a:pt x="2133" y="7676"/>
                </a:cubicBezTo>
                <a:cubicBezTo>
                  <a:pt x="5802" y="9816"/>
                  <a:pt x="9077" y="6378"/>
                  <a:pt x="9077" y="3096"/>
                </a:cubicBezTo>
                <a:cubicBezTo>
                  <a:pt x="9089" y="1728"/>
                  <a:pt x="9082" y="655"/>
                  <a:pt x="9082" y="10"/>
                </a:cubicBezTo>
                <a:close/>
              </a:path>
            </a:pathLst>
          </a:custGeom>
          <a:solidFill>
            <a:srgbClr val="FF5969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3"/>
          <p:cNvSpPr/>
          <p:nvPr/>
        </p:nvSpPr>
        <p:spPr>
          <a:xfrm>
            <a:off x="6809939" y="3788385"/>
            <a:ext cx="2296753" cy="2529704"/>
          </a:xfrm>
          <a:custGeom>
            <a:avLst/>
            <a:gdLst/>
            <a:ahLst/>
            <a:cxnLst/>
            <a:rect l="l" t="t" r="r" b="b"/>
            <a:pathLst>
              <a:path w="1329" h="1466" extrusionOk="0">
                <a:moveTo>
                  <a:pt x="1329" y="0"/>
                </a:moveTo>
                <a:cubicBezTo>
                  <a:pt x="1303" y="162"/>
                  <a:pt x="1104" y="789"/>
                  <a:pt x="368" y="1299"/>
                </a:cubicBezTo>
                <a:cubicBezTo>
                  <a:pt x="454" y="1396"/>
                  <a:pt x="416" y="1358"/>
                  <a:pt x="505" y="1460"/>
                </a:cubicBezTo>
                <a:cubicBezTo>
                  <a:pt x="387" y="1455"/>
                  <a:pt x="0" y="1466"/>
                  <a:pt x="0" y="1466"/>
                </a:cubicBezTo>
                <a:cubicBezTo>
                  <a:pt x="137" y="1022"/>
                  <a:pt x="137" y="1022"/>
                  <a:pt x="137" y="1022"/>
                </a:cubicBezTo>
                <a:cubicBezTo>
                  <a:pt x="137" y="1022"/>
                  <a:pt x="213" y="1107"/>
                  <a:pt x="259" y="1165"/>
                </a:cubicBezTo>
                <a:cubicBezTo>
                  <a:pt x="743" y="829"/>
                  <a:pt x="870" y="605"/>
                  <a:pt x="1028" y="336"/>
                </a:cubicBezTo>
                <a:cubicBezTo>
                  <a:pt x="1142" y="262"/>
                  <a:pt x="1259" y="130"/>
                  <a:pt x="1329" y="0"/>
                </a:cubicBezTo>
                <a:close/>
              </a:path>
            </a:pathLst>
          </a:custGeom>
          <a:solidFill>
            <a:srgbClr val="00A0A8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3"/>
          <p:cNvSpPr/>
          <p:nvPr/>
        </p:nvSpPr>
        <p:spPr>
          <a:xfrm>
            <a:off x="9490699" y="3602753"/>
            <a:ext cx="2593402" cy="1241193"/>
          </a:xfrm>
          <a:custGeom>
            <a:avLst/>
            <a:gdLst/>
            <a:ahLst/>
            <a:cxnLst/>
            <a:rect l="l" t="t" r="r" b="b"/>
            <a:pathLst>
              <a:path w="1501" h="720" extrusionOk="0">
                <a:moveTo>
                  <a:pt x="153" y="409"/>
                </a:moveTo>
                <a:cubicBezTo>
                  <a:pt x="295" y="521"/>
                  <a:pt x="683" y="720"/>
                  <a:pt x="1201" y="480"/>
                </a:cubicBezTo>
                <a:cubicBezTo>
                  <a:pt x="1256" y="598"/>
                  <a:pt x="1236" y="548"/>
                  <a:pt x="1293" y="670"/>
                </a:cubicBezTo>
                <a:cubicBezTo>
                  <a:pt x="1336" y="560"/>
                  <a:pt x="1501" y="210"/>
                  <a:pt x="1501" y="210"/>
                </a:cubicBezTo>
                <a:cubicBezTo>
                  <a:pt x="1039" y="158"/>
                  <a:pt x="1039" y="158"/>
                  <a:pt x="1039" y="158"/>
                </a:cubicBezTo>
                <a:cubicBezTo>
                  <a:pt x="1039" y="158"/>
                  <a:pt x="1087" y="261"/>
                  <a:pt x="1122" y="327"/>
                </a:cubicBezTo>
                <a:cubicBezTo>
                  <a:pt x="729" y="545"/>
                  <a:pt x="271" y="425"/>
                  <a:pt x="0" y="0"/>
                </a:cubicBezTo>
                <a:cubicBezTo>
                  <a:pt x="24" y="127"/>
                  <a:pt x="96" y="322"/>
                  <a:pt x="153" y="409"/>
                </a:cubicBezTo>
                <a:close/>
              </a:path>
            </a:pathLst>
          </a:custGeom>
          <a:solidFill>
            <a:srgbClr val="52CBBE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3"/>
          <p:cNvSpPr/>
          <p:nvPr/>
        </p:nvSpPr>
        <p:spPr>
          <a:xfrm>
            <a:off x="9363302" y="3473536"/>
            <a:ext cx="2114759" cy="2813613"/>
          </a:xfrm>
          <a:custGeom>
            <a:avLst/>
            <a:gdLst/>
            <a:ahLst/>
            <a:cxnLst/>
            <a:rect l="l" t="t" r="r" b="b"/>
            <a:pathLst>
              <a:path w="1224" h="1630" extrusionOk="0">
                <a:moveTo>
                  <a:pt x="0" y="0"/>
                </a:moveTo>
                <a:cubicBezTo>
                  <a:pt x="2" y="188"/>
                  <a:pt x="0" y="251"/>
                  <a:pt x="0" y="492"/>
                </a:cubicBezTo>
                <a:cubicBezTo>
                  <a:pt x="129" y="844"/>
                  <a:pt x="518" y="1243"/>
                  <a:pt x="857" y="1463"/>
                </a:cubicBezTo>
                <a:cubicBezTo>
                  <a:pt x="770" y="1561"/>
                  <a:pt x="808" y="1523"/>
                  <a:pt x="720" y="1624"/>
                </a:cubicBezTo>
                <a:cubicBezTo>
                  <a:pt x="838" y="1619"/>
                  <a:pt x="1224" y="1630"/>
                  <a:pt x="1224" y="1630"/>
                </a:cubicBezTo>
                <a:cubicBezTo>
                  <a:pt x="1087" y="1186"/>
                  <a:pt x="1087" y="1186"/>
                  <a:pt x="1087" y="1186"/>
                </a:cubicBezTo>
                <a:cubicBezTo>
                  <a:pt x="1087" y="1186"/>
                  <a:pt x="1011" y="1271"/>
                  <a:pt x="965" y="1330"/>
                </a:cubicBezTo>
                <a:cubicBezTo>
                  <a:pt x="492" y="1048"/>
                  <a:pt x="172" y="671"/>
                  <a:pt x="0" y="0"/>
                </a:cubicBezTo>
                <a:close/>
              </a:path>
            </a:pathLst>
          </a:custGeom>
          <a:solidFill>
            <a:srgbClr val="5D7373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3"/>
          <p:cNvSpPr/>
          <p:nvPr/>
        </p:nvSpPr>
        <p:spPr>
          <a:xfrm>
            <a:off x="8668090" y="3537234"/>
            <a:ext cx="986403" cy="3920132"/>
          </a:xfrm>
          <a:custGeom>
            <a:avLst/>
            <a:gdLst/>
            <a:ahLst/>
            <a:cxnLst/>
            <a:rect l="l" t="t" r="r" b="b"/>
            <a:pathLst>
              <a:path w="571" h="2272" extrusionOk="0">
                <a:moveTo>
                  <a:pt x="353" y="0"/>
                </a:moveTo>
                <a:cubicBezTo>
                  <a:pt x="353" y="575"/>
                  <a:pt x="363" y="1039"/>
                  <a:pt x="360" y="1877"/>
                </a:cubicBezTo>
                <a:cubicBezTo>
                  <a:pt x="490" y="1874"/>
                  <a:pt x="437" y="1878"/>
                  <a:pt x="571" y="1876"/>
                </a:cubicBezTo>
                <a:cubicBezTo>
                  <a:pt x="495" y="1972"/>
                  <a:pt x="270" y="2272"/>
                  <a:pt x="270" y="2272"/>
                </a:cubicBezTo>
                <a:cubicBezTo>
                  <a:pt x="0" y="1874"/>
                  <a:pt x="0" y="1874"/>
                  <a:pt x="0" y="1874"/>
                </a:cubicBezTo>
                <a:cubicBezTo>
                  <a:pt x="0" y="1874"/>
                  <a:pt x="114" y="1871"/>
                  <a:pt x="188" y="1873"/>
                </a:cubicBezTo>
                <a:cubicBezTo>
                  <a:pt x="181" y="1342"/>
                  <a:pt x="185" y="986"/>
                  <a:pt x="177" y="504"/>
                </a:cubicBezTo>
                <a:cubicBezTo>
                  <a:pt x="235" y="368"/>
                  <a:pt x="322" y="184"/>
                  <a:pt x="353" y="0"/>
                </a:cubicBezTo>
                <a:close/>
              </a:path>
            </a:pathLst>
          </a:custGeom>
          <a:solidFill>
            <a:srgbClr val="FEC630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3"/>
          <p:cNvSpPr txBox="1"/>
          <p:nvPr/>
        </p:nvSpPr>
        <p:spPr>
          <a:xfrm>
            <a:off x="1607128" y="3567793"/>
            <a:ext cx="403333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Bharatanatyam,  Carnatic Music, Make UP &amp; Costume Designing and Musical Instruments.</a:t>
            </a:r>
            <a:endParaRPr sz="2000" b="1">
              <a:solidFill>
                <a:schemeClr val="accent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7" name="Google Shape;357;p23"/>
          <p:cNvSpPr txBox="1"/>
          <p:nvPr/>
        </p:nvSpPr>
        <p:spPr>
          <a:xfrm>
            <a:off x="1299574" y="2949591"/>
            <a:ext cx="5162442" cy="41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73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Performing Arts</a:t>
            </a:r>
            <a:r>
              <a:rPr lang="en-US" sz="2800" b="1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>
                <a:solidFill>
                  <a:srgbClr val="FF5969"/>
                </a:solidFill>
                <a:latin typeface="Arial Black"/>
                <a:ea typeface="Arial Black"/>
                <a:cs typeface="Arial Black"/>
                <a:sym typeface="Arial Black"/>
              </a:rPr>
              <a:t>Skill Set</a:t>
            </a:r>
            <a:endParaRPr sz="2800" b="1">
              <a:solidFill>
                <a:srgbClr val="FF596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358" name="Google Shape;358;p23"/>
          <p:cNvCxnSpPr/>
          <p:nvPr/>
        </p:nvCxnSpPr>
        <p:spPr>
          <a:xfrm>
            <a:off x="2136913" y="3418965"/>
            <a:ext cx="3168098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9" name="Google Shape;359;p23"/>
          <p:cNvSpPr txBox="1"/>
          <p:nvPr/>
        </p:nvSpPr>
        <p:spPr>
          <a:xfrm>
            <a:off x="2282862" y="6959778"/>
            <a:ext cx="434092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4 Years</a:t>
            </a:r>
            <a:b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4 Years Class Room Training</a:t>
            </a:r>
            <a:b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Stage Performances</a:t>
            </a:r>
            <a:endParaRPr/>
          </a:p>
        </p:txBody>
      </p:sp>
      <p:sp>
        <p:nvSpPr>
          <p:cNvPr id="360" name="Google Shape;360;p23"/>
          <p:cNvSpPr txBox="1"/>
          <p:nvPr/>
        </p:nvSpPr>
        <p:spPr>
          <a:xfrm>
            <a:off x="2735648" y="6314229"/>
            <a:ext cx="3283737" cy="41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93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39" b="1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rPr>
              <a:t>Course</a:t>
            </a:r>
            <a:r>
              <a:rPr lang="en-US" sz="2739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739" b="1">
                <a:solidFill>
                  <a:srgbClr val="00A0A8"/>
                </a:solidFill>
                <a:latin typeface="Arial Black"/>
                <a:ea typeface="Arial Black"/>
                <a:cs typeface="Arial Black"/>
                <a:sym typeface="Arial Black"/>
              </a:rPr>
              <a:t>Duration</a:t>
            </a:r>
            <a:endParaRPr/>
          </a:p>
        </p:txBody>
      </p:sp>
      <p:cxnSp>
        <p:nvCxnSpPr>
          <p:cNvPr id="361" name="Google Shape;361;p23"/>
          <p:cNvCxnSpPr/>
          <p:nvPr/>
        </p:nvCxnSpPr>
        <p:spPr>
          <a:xfrm>
            <a:off x="2793468" y="6794350"/>
            <a:ext cx="3168098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2" name="Google Shape;362;p23"/>
          <p:cNvSpPr txBox="1"/>
          <p:nvPr/>
        </p:nvSpPr>
        <p:spPr>
          <a:xfrm>
            <a:off x="6413999" y="8389919"/>
            <a:ext cx="546676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Varna Arts Academy, Bridge Academy, Tyagaraja Music College.</a:t>
            </a:r>
            <a:endParaRPr/>
          </a:p>
        </p:txBody>
      </p:sp>
      <p:sp>
        <p:nvSpPr>
          <p:cNvPr id="363" name="Google Shape;363;p23"/>
          <p:cNvSpPr txBox="1"/>
          <p:nvPr/>
        </p:nvSpPr>
        <p:spPr>
          <a:xfrm>
            <a:off x="6881428" y="7781519"/>
            <a:ext cx="4719740" cy="41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73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rPr>
              <a:t>Partners</a:t>
            </a:r>
            <a:endParaRPr sz="2800" b="1">
              <a:solidFill>
                <a:schemeClr val="accent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364" name="Google Shape;364;p23"/>
          <p:cNvCxnSpPr/>
          <p:nvPr/>
        </p:nvCxnSpPr>
        <p:spPr>
          <a:xfrm>
            <a:off x="7559951" y="8207697"/>
            <a:ext cx="3168098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5" name="Google Shape;365;p23"/>
          <p:cNvSpPr txBox="1"/>
          <p:nvPr/>
        </p:nvSpPr>
        <p:spPr>
          <a:xfrm>
            <a:off x="12173272" y="3510432"/>
            <a:ext cx="4851902" cy="97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Course Fee In Market : 2,50,000</a:t>
            </a:r>
            <a:endParaRPr/>
          </a:p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But      offering at </a:t>
            </a:r>
            <a:r>
              <a:rPr lang="en-US" sz="2400" b="1" i="1">
                <a:solidFill>
                  <a:srgbClr val="282E48"/>
                </a:solidFill>
                <a:latin typeface="Tahoma"/>
                <a:ea typeface="Tahoma"/>
                <a:cs typeface="Tahoma"/>
                <a:sym typeface="Tahoma"/>
              </a:rPr>
              <a:t>Zero Fee</a:t>
            </a:r>
            <a:r>
              <a:rPr lang="en-US" sz="2400" b="1">
                <a:solidFill>
                  <a:srgbClr val="282E48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</p:txBody>
      </p:sp>
      <p:sp>
        <p:nvSpPr>
          <p:cNvPr id="366" name="Google Shape;366;p23"/>
          <p:cNvSpPr txBox="1"/>
          <p:nvPr/>
        </p:nvSpPr>
        <p:spPr>
          <a:xfrm>
            <a:off x="12560008" y="2976075"/>
            <a:ext cx="4230249" cy="41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73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rPr>
              <a:t>Course Fee </a:t>
            </a:r>
            <a:r>
              <a:rPr lang="en-US" sz="2800" b="1">
                <a:solidFill>
                  <a:srgbClr val="52CBBE"/>
                </a:solidFill>
                <a:latin typeface="Arial Black"/>
                <a:ea typeface="Arial Black"/>
                <a:cs typeface="Arial Black"/>
                <a:sym typeface="Arial Black"/>
              </a:rPr>
              <a:t>In Market</a:t>
            </a:r>
            <a:endParaRPr/>
          </a:p>
        </p:txBody>
      </p:sp>
      <p:cxnSp>
        <p:nvCxnSpPr>
          <p:cNvPr id="367" name="Google Shape;367;p23"/>
          <p:cNvCxnSpPr/>
          <p:nvPr/>
        </p:nvCxnSpPr>
        <p:spPr>
          <a:xfrm>
            <a:off x="13020261" y="3410075"/>
            <a:ext cx="3168098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8" name="Google Shape;368;p23"/>
          <p:cNvSpPr txBox="1"/>
          <p:nvPr/>
        </p:nvSpPr>
        <p:spPr>
          <a:xfrm>
            <a:off x="11834375" y="6850495"/>
            <a:ext cx="5832982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Cultural academies International Schools As Dance &amp; Music Teachers, film and TV industry, event management companies, recording studios, theatre groups, Eligible for Bachelor of Performing Arts(BPA).</a:t>
            </a:r>
            <a:endParaRPr sz="2000" b="1">
              <a:solidFill>
                <a:schemeClr val="accent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9" name="Google Shape;369;p23"/>
          <p:cNvSpPr txBox="1"/>
          <p:nvPr/>
        </p:nvSpPr>
        <p:spPr>
          <a:xfrm>
            <a:off x="12695501" y="6278017"/>
            <a:ext cx="4360453" cy="41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73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rPr>
              <a:t>Career</a:t>
            </a:r>
            <a:r>
              <a:rPr lang="en-US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1">
                <a:solidFill>
                  <a:srgbClr val="5D7373"/>
                </a:solidFill>
                <a:latin typeface="Arial Black"/>
                <a:ea typeface="Arial Black"/>
                <a:cs typeface="Arial Black"/>
                <a:sym typeface="Arial Black"/>
              </a:rPr>
              <a:t>Opportunities</a:t>
            </a:r>
            <a:endParaRPr/>
          </a:p>
        </p:txBody>
      </p:sp>
      <p:cxnSp>
        <p:nvCxnSpPr>
          <p:cNvPr id="370" name="Google Shape;370;p23"/>
          <p:cNvCxnSpPr/>
          <p:nvPr/>
        </p:nvCxnSpPr>
        <p:spPr>
          <a:xfrm>
            <a:off x="13291678" y="6790920"/>
            <a:ext cx="3168098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1" name="Google Shape;371;p23"/>
          <p:cNvSpPr/>
          <p:nvPr/>
        </p:nvSpPr>
        <p:spPr>
          <a:xfrm>
            <a:off x="238700" y="1110412"/>
            <a:ext cx="1733469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452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821609"/>
                </a:solidFill>
                <a:latin typeface="Arial Black"/>
                <a:ea typeface="Arial Black"/>
                <a:cs typeface="Arial Black"/>
                <a:sym typeface="Arial Black"/>
              </a:rPr>
              <a:t>Diploma in Performing Arts for 50 Students</a:t>
            </a:r>
            <a:endParaRPr/>
          </a:p>
          <a:p>
            <a:pPr marL="0" marR="0" lvl="0" indent="0" algn="ctr" rtl="0">
              <a:lnSpc>
                <a:spcPct val="4529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00" b="1">
              <a:solidFill>
                <a:srgbClr val="82160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2" name="Google Shape;372;p23"/>
          <p:cNvSpPr/>
          <p:nvPr/>
        </p:nvSpPr>
        <p:spPr>
          <a:xfrm>
            <a:off x="8149563" y="1684179"/>
            <a:ext cx="260880" cy="260880"/>
          </a:xfrm>
          <a:prstGeom prst="roundRect">
            <a:avLst>
              <a:gd name="adj" fmla="val 16667"/>
            </a:avLst>
          </a:prstGeom>
          <a:solidFill>
            <a:srgbClr val="FF59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24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3" name="Google Shape;373;p23"/>
          <p:cNvSpPr/>
          <p:nvPr/>
        </p:nvSpPr>
        <p:spPr>
          <a:xfrm>
            <a:off x="1" y="0"/>
            <a:ext cx="9147379" cy="5145089"/>
          </a:xfrm>
          <a:custGeom>
            <a:avLst/>
            <a:gdLst/>
            <a:ahLst/>
            <a:cxnLst/>
            <a:rect l="l" t="t" r="r" b="b"/>
            <a:pathLst>
              <a:path w="10226" h="10000" extrusionOk="0">
                <a:moveTo>
                  <a:pt x="0" y="10000"/>
                </a:moveTo>
                <a:lnTo>
                  <a:pt x="0" y="0"/>
                </a:lnTo>
                <a:lnTo>
                  <a:pt x="10226" y="0"/>
                </a:lnTo>
                <a:cubicBezTo>
                  <a:pt x="10226" y="176"/>
                  <a:pt x="10228" y="530"/>
                  <a:pt x="10225" y="771"/>
                </a:cubicBezTo>
                <a:lnTo>
                  <a:pt x="9771" y="771"/>
                </a:lnTo>
                <a:lnTo>
                  <a:pt x="1391" y="773"/>
                </a:lnTo>
                <a:cubicBezTo>
                  <a:pt x="659" y="773"/>
                  <a:pt x="435" y="1282"/>
                  <a:pt x="435" y="2605"/>
                </a:cubicBezTo>
                <a:lnTo>
                  <a:pt x="435" y="9995"/>
                </a:lnTo>
                <a:cubicBezTo>
                  <a:pt x="245" y="9995"/>
                  <a:pt x="0" y="10000"/>
                  <a:pt x="0" y="10000"/>
                </a:cubicBezTo>
                <a:close/>
              </a:path>
            </a:pathLst>
          </a:custGeom>
          <a:solidFill>
            <a:srgbClr val="821609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3"/>
          <p:cNvSpPr/>
          <p:nvPr/>
        </p:nvSpPr>
        <p:spPr>
          <a:xfrm flipH="1">
            <a:off x="9144000" y="0"/>
            <a:ext cx="9144000" cy="5145089"/>
          </a:xfrm>
          <a:custGeom>
            <a:avLst/>
            <a:gdLst/>
            <a:ahLst/>
            <a:cxnLst/>
            <a:rect l="l" t="t" r="r" b="b"/>
            <a:pathLst>
              <a:path w="10226" h="10000" extrusionOk="0">
                <a:moveTo>
                  <a:pt x="0" y="10000"/>
                </a:moveTo>
                <a:lnTo>
                  <a:pt x="0" y="0"/>
                </a:lnTo>
                <a:lnTo>
                  <a:pt x="10226" y="0"/>
                </a:lnTo>
                <a:cubicBezTo>
                  <a:pt x="10226" y="176"/>
                  <a:pt x="10228" y="530"/>
                  <a:pt x="10225" y="771"/>
                </a:cubicBezTo>
                <a:lnTo>
                  <a:pt x="9771" y="771"/>
                </a:lnTo>
                <a:lnTo>
                  <a:pt x="1391" y="773"/>
                </a:lnTo>
                <a:cubicBezTo>
                  <a:pt x="659" y="773"/>
                  <a:pt x="435" y="1282"/>
                  <a:pt x="435" y="2605"/>
                </a:cubicBezTo>
                <a:lnTo>
                  <a:pt x="435" y="9995"/>
                </a:lnTo>
                <a:cubicBezTo>
                  <a:pt x="245" y="9995"/>
                  <a:pt x="0" y="10000"/>
                  <a:pt x="0" y="10000"/>
                </a:cubicBezTo>
                <a:close/>
              </a:path>
            </a:pathLst>
          </a:custGeom>
          <a:solidFill>
            <a:srgbClr val="F3EFBF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3"/>
          <p:cNvSpPr/>
          <p:nvPr/>
        </p:nvSpPr>
        <p:spPr>
          <a:xfrm rot="10800000">
            <a:off x="9140621" y="5141911"/>
            <a:ext cx="9147379" cy="5145089"/>
          </a:xfrm>
          <a:custGeom>
            <a:avLst/>
            <a:gdLst/>
            <a:ahLst/>
            <a:cxnLst/>
            <a:rect l="l" t="t" r="r" b="b"/>
            <a:pathLst>
              <a:path w="10226" h="10000" extrusionOk="0">
                <a:moveTo>
                  <a:pt x="0" y="10000"/>
                </a:moveTo>
                <a:lnTo>
                  <a:pt x="0" y="0"/>
                </a:lnTo>
                <a:lnTo>
                  <a:pt x="10226" y="0"/>
                </a:lnTo>
                <a:cubicBezTo>
                  <a:pt x="10226" y="176"/>
                  <a:pt x="10228" y="530"/>
                  <a:pt x="10225" y="771"/>
                </a:cubicBezTo>
                <a:lnTo>
                  <a:pt x="9771" y="771"/>
                </a:lnTo>
                <a:lnTo>
                  <a:pt x="1391" y="773"/>
                </a:lnTo>
                <a:cubicBezTo>
                  <a:pt x="659" y="773"/>
                  <a:pt x="435" y="1282"/>
                  <a:pt x="435" y="2605"/>
                </a:cubicBezTo>
                <a:lnTo>
                  <a:pt x="435" y="9995"/>
                </a:lnTo>
                <a:cubicBezTo>
                  <a:pt x="245" y="9995"/>
                  <a:pt x="0" y="10000"/>
                  <a:pt x="0" y="10000"/>
                </a:cubicBezTo>
                <a:close/>
              </a:path>
            </a:pathLst>
          </a:custGeom>
          <a:solidFill>
            <a:srgbClr val="821609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3"/>
          <p:cNvSpPr/>
          <p:nvPr/>
        </p:nvSpPr>
        <p:spPr>
          <a:xfrm rot="10800000" flipH="1">
            <a:off x="1" y="5141911"/>
            <a:ext cx="9144000" cy="5145089"/>
          </a:xfrm>
          <a:custGeom>
            <a:avLst/>
            <a:gdLst/>
            <a:ahLst/>
            <a:cxnLst/>
            <a:rect l="l" t="t" r="r" b="b"/>
            <a:pathLst>
              <a:path w="10226" h="10000" extrusionOk="0">
                <a:moveTo>
                  <a:pt x="0" y="10000"/>
                </a:moveTo>
                <a:lnTo>
                  <a:pt x="0" y="0"/>
                </a:lnTo>
                <a:lnTo>
                  <a:pt x="10226" y="0"/>
                </a:lnTo>
                <a:cubicBezTo>
                  <a:pt x="10226" y="176"/>
                  <a:pt x="10228" y="530"/>
                  <a:pt x="10225" y="771"/>
                </a:cubicBezTo>
                <a:lnTo>
                  <a:pt x="9771" y="771"/>
                </a:lnTo>
                <a:lnTo>
                  <a:pt x="1391" y="773"/>
                </a:lnTo>
                <a:cubicBezTo>
                  <a:pt x="659" y="773"/>
                  <a:pt x="435" y="1282"/>
                  <a:pt x="435" y="2605"/>
                </a:cubicBezTo>
                <a:lnTo>
                  <a:pt x="435" y="9995"/>
                </a:lnTo>
                <a:cubicBezTo>
                  <a:pt x="245" y="9995"/>
                  <a:pt x="0" y="10000"/>
                  <a:pt x="0" y="10000"/>
                </a:cubicBezTo>
                <a:close/>
              </a:path>
            </a:pathLst>
          </a:custGeom>
          <a:solidFill>
            <a:srgbClr val="F3EFBF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3"/>
          <p:cNvSpPr txBox="1"/>
          <p:nvPr/>
        </p:nvSpPr>
        <p:spPr>
          <a:xfrm>
            <a:off x="4230830" y="9334154"/>
            <a:ext cx="11234928" cy="461665"/>
          </a:xfrm>
          <a:prstGeom prst="rect">
            <a:avLst/>
          </a:prstGeom>
          <a:solidFill>
            <a:srgbClr val="F3EFB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821609"/>
                </a:solidFill>
                <a:latin typeface="Arial Black"/>
                <a:ea typeface="Arial Black"/>
                <a:cs typeface="Arial Black"/>
                <a:sym typeface="Arial Black"/>
              </a:rPr>
              <a:t>Placement Assurance for every Student - 5 to 6 Lakhs </a:t>
            </a:r>
            <a:r>
              <a:rPr lang="en-US" sz="2400" b="1">
                <a:solidFill>
                  <a:srgbClr val="821609"/>
                </a:solidFill>
                <a:latin typeface="Arial Black"/>
                <a:ea typeface="Arial Black"/>
                <a:cs typeface="Arial Black"/>
                <a:sym typeface="Arial Black"/>
              </a:rPr>
              <a:t>Per Annum</a:t>
            </a:r>
            <a:endParaRPr sz="2400" b="1">
              <a:solidFill>
                <a:srgbClr val="82160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78" name="Google Shape;37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9444" y="4123046"/>
            <a:ext cx="300440" cy="273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618" y="8676448"/>
            <a:ext cx="1845332" cy="1317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4"/>
          <p:cNvSpPr/>
          <p:nvPr/>
        </p:nvSpPr>
        <p:spPr>
          <a:xfrm>
            <a:off x="8573069" y="1684999"/>
            <a:ext cx="260880" cy="260880"/>
          </a:xfrm>
          <a:prstGeom prst="roundRect">
            <a:avLst>
              <a:gd name="adj" fmla="val 16667"/>
            </a:avLst>
          </a:prstGeom>
          <a:solidFill>
            <a:srgbClr val="00A0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24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5" name="Google Shape;385;p24"/>
          <p:cNvSpPr/>
          <p:nvPr/>
        </p:nvSpPr>
        <p:spPr>
          <a:xfrm>
            <a:off x="8998144" y="1684999"/>
            <a:ext cx="260880" cy="260880"/>
          </a:xfrm>
          <a:prstGeom prst="roundRect">
            <a:avLst>
              <a:gd name="adj" fmla="val 16667"/>
            </a:avLst>
          </a:prstGeom>
          <a:solidFill>
            <a:srgbClr val="FEC6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24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6" name="Google Shape;386;p24"/>
          <p:cNvSpPr/>
          <p:nvPr/>
        </p:nvSpPr>
        <p:spPr>
          <a:xfrm>
            <a:off x="9423218" y="1684999"/>
            <a:ext cx="260880" cy="260880"/>
          </a:xfrm>
          <a:prstGeom prst="roundRect">
            <a:avLst>
              <a:gd name="adj" fmla="val 16667"/>
            </a:avLst>
          </a:prstGeom>
          <a:solidFill>
            <a:srgbClr val="5D73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24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7" name="Google Shape;387;p24"/>
          <p:cNvSpPr/>
          <p:nvPr/>
        </p:nvSpPr>
        <p:spPr>
          <a:xfrm>
            <a:off x="9848294" y="1684999"/>
            <a:ext cx="260880" cy="260880"/>
          </a:xfrm>
          <a:prstGeom prst="roundRect">
            <a:avLst>
              <a:gd name="adj" fmla="val 16667"/>
            </a:avLst>
          </a:prstGeom>
          <a:solidFill>
            <a:srgbClr val="52CB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24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8" name="Google Shape;388;p24"/>
          <p:cNvSpPr/>
          <p:nvPr/>
        </p:nvSpPr>
        <p:spPr>
          <a:xfrm>
            <a:off x="6205721" y="1955716"/>
            <a:ext cx="5878377" cy="5503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4"/>
          <p:cNvSpPr/>
          <p:nvPr/>
        </p:nvSpPr>
        <p:spPr>
          <a:xfrm>
            <a:off x="6203904" y="2246903"/>
            <a:ext cx="3070224" cy="2540624"/>
          </a:xfrm>
          <a:custGeom>
            <a:avLst/>
            <a:gdLst/>
            <a:ahLst/>
            <a:cxnLst/>
            <a:rect l="l" t="t" r="r" b="b"/>
            <a:pathLst>
              <a:path w="10000" h="10000" extrusionOk="0">
                <a:moveTo>
                  <a:pt x="9082" y="10"/>
                </a:moveTo>
                <a:lnTo>
                  <a:pt x="9993" y="0"/>
                </a:lnTo>
                <a:cubicBezTo>
                  <a:pt x="9995" y="1025"/>
                  <a:pt x="9998" y="2049"/>
                  <a:pt x="10000" y="3076"/>
                </a:cubicBezTo>
                <a:cubicBezTo>
                  <a:pt x="10000" y="6112"/>
                  <a:pt x="7299" y="11087"/>
                  <a:pt x="1688" y="8710"/>
                </a:cubicBezTo>
                <a:cubicBezTo>
                  <a:pt x="1384" y="9511"/>
                  <a:pt x="1491" y="9178"/>
                  <a:pt x="1171" y="10000"/>
                </a:cubicBezTo>
                <a:cubicBezTo>
                  <a:pt x="929" y="9252"/>
                  <a:pt x="0" y="6880"/>
                  <a:pt x="0" y="6880"/>
                </a:cubicBezTo>
                <a:lnTo>
                  <a:pt x="2600" y="6520"/>
                </a:lnTo>
                <a:cubicBezTo>
                  <a:pt x="2600" y="6520"/>
                  <a:pt x="2330" y="7227"/>
                  <a:pt x="2133" y="7676"/>
                </a:cubicBezTo>
                <a:cubicBezTo>
                  <a:pt x="5802" y="9816"/>
                  <a:pt x="9077" y="6378"/>
                  <a:pt x="9077" y="3096"/>
                </a:cubicBezTo>
                <a:cubicBezTo>
                  <a:pt x="9089" y="1728"/>
                  <a:pt x="9082" y="655"/>
                  <a:pt x="9082" y="10"/>
                </a:cubicBezTo>
                <a:close/>
              </a:path>
            </a:pathLst>
          </a:custGeom>
          <a:solidFill>
            <a:srgbClr val="FF5969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4"/>
          <p:cNvSpPr/>
          <p:nvPr/>
        </p:nvSpPr>
        <p:spPr>
          <a:xfrm>
            <a:off x="6809939" y="3788385"/>
            <a:ext cx="2296753" cy="2529704"/>
          </a:xfrm>
          <a:custGeom>
            <a:avLst/>
            <a:gdLst/>
            <a:ahLst/>
            <a:cxnLst/>
            <a:rect l="l" t="t" r="r" b="b"/>
            <a:pathLst>
              <a:path w="1329" h="1466" extrusionOk="0">
                <a:moveTo>
                  <a:pt x="1329" y="0"/>
                </a:moveTo>
                <a:cubicBezTo>
                  <a:pt x="1303" y="162"/>
                  <a:pt x="1104" y="789"/>
                  <a:pt x="368" y="1299"/>
                </a:cubicBezTo>
                <a:cubicBezTo>
                  <a:pt x="454" y="1396"/>
                  <a:pt x="416" y="1358"/>
                  <a:pt x="505" y="1460"/>
                </a:cubicBezTo>
                <a:cubicBezTo>
                  <a:pt x="387" y="1455"/>
                  <a:pt x="0" y="1466"/>
                  <a:pt x="0" y="1466"/>
                </a:cubicBezTo>
                <a:cubicBezTo>
                  <a:pt x="137" y="1022"/>
                  <a:pt x="137" y="1022"/>
                  <a:pt x="137" y="1022"/>
                </a:cubicBezTo>
                <a:cubicBezTo>
                  <a:pt x="137" y="1022"/>
                  <a:pt x="213" y="1107"/>
                  <a:pt x="259" y="1165"/>
                </a:cubicBezTo>
                <a:cubicBezTo>
                  <a:pt x="743" y="829"/>
                  <a:pt x="870" y="605"/>
                  <a:pt x="1028" y="336"/>
                </a:cubicBezTo>
                <a:cubicBezTo>
                  <a:pt x="1142" y="262"/>
                  <a:pt x="1259" y="130"/>
                  <a:pt x="1329" y="0"/>
                </a:cubicBezTo>
                <a:close/>
              </a:path>
            </a:pathLst>
          </a:custGeom>
          <a:solidFill>
            <a:srgbClr val="00A0A8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4"/>
          <p:cNvSpPr/>
          <p:nvPr/>
        </p:nvSpPr>
        <p:spPr>
          <a:xfrm>
            <a:off x="9490699" y="3602753"/>
            <a:ext cx="2593402" cy="1241193"/>
          </a:xfrm>
          <a:custGeom>
            <a:avLst/>
            <a:gdLst/>
            <a:ahLst/>
            <a:cxnLst/>
            <a:rect l="l" t="t" r="r" b="b"/>
            <a:pathLst>
              <a:path w="1501" h="720" extrusionOk="0">
                <a:moveTo>
                  <a:pt x="153" y="409"/>
                </a:moveTo>
                <a:cubicBezTo>
                  <a:pt x="295" y="521"/>
                  <a:pt x="683" y="720"/>
                  <a:pt x="1201" y="480"/>
                </a:cubicBezTo>
                <a:cubicBezTo>
                  <a:pt x="1256" y="598"/>
                  <a:pt x="1236" y="548"/>
                  <a:pt x="1293" y="670"/>
                </a:cubicBezTo>
                <a:cubicBezTo>
                  <a:pt x="1336" y="560"/>
                  <a:pt x="1501" y="210"/>
                  <a:pt x="1501" y="210"/>
                </a:cubicBezTo>
                <a:cubicBezTo>
                  <a:pt x="1039" y="158"/>
                  <a:pt x="1039" y="158"/>
                  <a:pt x="1039" y="158"/>
                </a:cubicBezTo>
                <a:cubicBezTo>
                  <a:pt x="1039" y="158"/>
                  <a:pt x="1087" y="261"/>
                  <a:pt x="1122" y="327"/>
                </a:cubicBezTo>
                <a:cubicBezTo>
                  <a:pt x="729" y="545"/>
                  <a:pt x="271" y="425"/>
                  <a:pt x="0" y="0"/>
                </a:cubicBezTo>
                <a:cubicBezTo>
                  <a:pt x="24" y="127"/>
                  <a:pt x="96" y="322"/>
                  <a:pt x="153" y="409"/>
                </a:cubicBezTo>
                <a:close/>
              </a:path>
            </a:pathLst>
          </a:custGeom>
          <a:solidFill>
            <a:srgbClr val="52CBBE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4"/>
          <p:cNvSpPr/>
          <p:nvPr/>
        </p:nvSpPr>
        <p:spPr>
          <a:xfrm>
            <a:off x="9363302" y="3473536"/>
            <a:ext cx="2114759" cy="2813613"/>
          </a:xfrm>
          <a:custGeom>
            <a:avLst/>
            <a:gdLst/>
            <a:ahLst/>
            <a:cxnLst/>
            <a:rect l="l" t="t" r="r" b="b"/>
            <a:pathLst>
              <a:path w="1224" h="1630" extrusionOk="0">
                <a:moveTo>
                  <a:pt x="0" y="0"/>
                </a:moveTo>
                <a:cubicBezTo>
                  <a:pt x="2" y="188"/>
                  <a:pt x="0" y="251"/>
                  <a:pt x="0" y="492"/>
                </a:cubicBezTo>
                <a:cubicBezTo>
                  <a:pt x="129" y="844"/>
                  <a:pt x="518" y="1243"/>
                  <a:pt x="857" y="1463"/>
                </a:cubicBezTo>
                <a:cubicBezTo>
                  <a:pt x="770" y="1561"/>
                  <a:pt x="808" y="1523"/>
                  <a:pt x="720" y="1624"/>
                </a:cubicBezTo>
                <a:cubicBezTo>
                  <a:pt x="838" y="1619"/>
                  <a:pt x="1224" y="1630"/>
                  <a:pt x="1224" y="1630"/>
                </a:cubicBezTo>
                <a:cubicBezTo>
                  <a:pt x="1087" y="1186"/>
                  <a:pt x="1087" y="1186"/>
                  <a:pt x="1087" y="1186"/>
                </a:cubicBezTo>
                <a:cubicBezTo>
                  <a:pt x="1087" y="1186"/>
                  <a:pt x="1011" y="1271"/>
                  <a:pt x="965" y="1330"/>
                </a:cubicBezTo>
                <a:cubicBezTo>
                  <a:pt x="492" y="1048"/>
                  <a:pt x="172" y="671"/>
                  <a:pt x="0" y="0"/>
                </a:cubicBezTo>
                <a:close/>
              </a:path>
            </a:pathLst>
          </a:custGeom>
          <a:solidFill>
            <a:srgbClr val="5D7373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4"/>
          <p:cNvSpPr/>
          <p:nvPr/>
        </p:nvSpPr>
        <p:spPr>
          <a:xfrm>
            <a:off x="8668090" y="3537234"/>
            <a:ext cx="986403" cy="3920132"/>
          </a:xfrm>
          <a:custGeom>
            <a:avLst/>
            <a:gdLst/>
            <a:ahLst/>
            <a:cxnLst/>
            <a:rect l="l" t="t" r="r" b="b"/>
            <a:pathLst>
              <a:path w="571" h="2272" extrusionOk="0">
                <a:moveTo>
                  <a:pt x="353" y="0"/>
                </a:moveTo>
                <a:cubicBezTo>
                  <a:pt x="353" y="575"/>
                  <a:pt x="363" y="1039"/>
                  <a:pt x="360" y="1877"/>
                </a:cubicBezTo>
                <a:cubicBezTo>
                  <a:pt x="490" y="1874"/>
                  <a:pt x="437" y="1878"/>
                  <a:pt x="571" y="1876"/>
                </a:cubicBezTo>
                <a:cubicBezTo>
                  <a:pt x="495" y="1972"/>
                  <a:pt x="270" y="2272"/>
                  <a:pt x="270" y="2272"/>
                </a:cubicBezTo>
                <a:cubicBezTo>
                  <a:pt x="0" y="1874"/>
                  <a:pt x="0" y="1874"/>
                  <a:pt x="0" y="1874"/>
                </a:cubicBezTo>
                <a:cubicBezTo>
                  <a:pt x="0" y="1874"/>
                  <a:pt x="114" y="1871"/>
                  <a:pt x="188" y="1873"/>
                </a:cubicBezTo>
                <a:cubicBezTo>
                  <a:pt x="181" y="1342"/>
                  <a:pt x="185" y="986"/>
                  <a:pt x="177" y="504"/>
                </a:cubicBezTo>
                <a:cubicBezTo>
                  <a:pt x="235" y="368"/>
                  <a:pt x="322" y="184"/>
                  <a:pt x="353" y="0"/>
                </a:cubicBezTo>
                <a:close/>
              </a:path>
            </a:pathLst>
          </a:custGeom>
          <a:solidFill>
            <a:srgbClr val="FEC630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4"/>
          <p:cNvSpPr txBox="1"/>
          <p:nvPr/>
        </p:nvSpPr>
        <p:spPr>
          <a:xfrm>
            <a:off x="924686" y="3567793"/>
            <a:ext cx="505991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Understanding human physiology, disease and Diet Menu Planning. Cooking and serving, Primary Health Care.</a:t>
            </a:r>
            <a:endParaRPr sz="2000" b="1">
              <a:solidFill>
                <a:schemeClr val="accent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5" name="Google Shape;395;p24"/>
          <p:cNvSpPr txBox="1"/>
          <p:nvPr/>
        </p:nvSpPr>
        <p:spPr>
          <a:xfrm>
            <a:off x="1551759" y="3007436"/>
            <a:ext cx="3885948" cy="41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73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Nutrition</a:t>
            </a:r>
            <a:r>
              <a:rPr lang="en-US"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>
                <a:solidFill>
                  <a:srgbClr val="FF5969"/>
                </a:solidFill>
                <a:latin typeface="Arial Black"/>
                <a:ea typeface="Arial Black"/>
                <a:cs typeface="Arial Black"/>
                <a:sym typeface="Arial Black"/>
              </a:rPr>
              <a:t>Skill Set</a:t>
            </a:r>
            <a:endParaRPr sz="2800" b="1">
              <a:solidFill>
                <a:srgbClr val="FF596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396" name="Google Shape;396;p24"/>
          <p:cNvCxnSpPr/>
          <p:nvPr/>
        </p:nvCxnSpPr>
        <p:spPr>
          <a:xfrm>
            <a:off x="1878941" y="3421011"/>
            <a:ext cx="3168098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7" name="Google Shape;397;p24"/>
          <p:cNvSpPr txBox="1"/>
          <p:nvPr/>
        </p:nvSpPr>
        <p:spPr>
          <a:xfrm>
            <a:off x="2070763" y="6987807"/>
            <a:ext cx="443354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4 Years</a:t>
            </a:r>
            <a:b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3 Years Class Room Training</a:t>
            </a:r>
            <a:b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1 Year Internship.</a:t>
            </a:r>
            <a:endParaRPr/>
          </a:p>
        </p:txBody>
      </p:sp>
      <p:sp>
        <p:nvSpPr>
          <p:cNvPr id="398" name="Google Shape;398;p24"/>
          <p:cNvSpPr txBox="1"/>
          <p:nvPr/>
        </p:nvSpPr>
        <p:spPr>
          <a:xfrm>
            <a:off x="2720458" y="6397315"/>
            <a:ext cx="3283737" cy="41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73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rPr>
              <a:t>Course</a:t>
            </a:r>
            <a:r>
              <a:rPr lang="en-US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1">
                <a:solidFill>
                  <a:srgbClr val="00A0A8"/>
                </a:solidFill>
                <a:latin typeface="Arial Black"/>
                <a:ea typeface="Arial Black"/>
                <a:cs typeface="Arial Black"/>
                <a:sym typeface="Arial Black"/>
              </a:rPr>
              <a:t>Duration</a:t>
            </a:r>
            <a:endParaRPr/>
          </a:p>
        </p:txBody>
      </p:sp>
      <p:cxnSp>
        <p:nvCxnSpPr>
          <p:cNvPr id="399" name="Google Shape;399;p24"/>
          <p:cNvCxnSpPr/>
          <p:nvPr/>
        </p:nvCxnSpPr>
        <p:spPr>
          <a:xfrm>
            <a:off x="2836097" y="6790993"/>
            <a:ext cx="3168098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0" name="Google Shape;400;p24"/>
          <p:cNvSpPr txBox="1"/>
          <p:nvPr/>
        </p:nvSpPr>
        <p:spPr>
          <a:xfrm>
            <a:off x="6110942" y="8017272"/>
            <a:ext cx="6255298" cy="1501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Nutriline ‑ The Wellness Centre,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NIN (National Institute of Nutrition),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Home Science  College of HYD.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57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1" name="Google Shape;401;p24"/>
          <p:cNvSpPr txBox="1"/>
          <p:nvPr/>
        </p:nvSpPr>
        <p:spPr>
          <a:xfrm>
            <a:off x="8287611" y="7579726"/>
            <a:ext cx="1892381" cy="41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73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rPr>
              <a:t>Partners</a:t>
            </a:r>
            <a:endParaRPr/>
          </a:p>
        </p:txBody>
      </p:sp>
      <p:cxnSp>
        <p:nvCxnSpPr>
          <p:cNvPr id="402" name="Google Shape;402;p24"/>
          <p:cNvCxnSpPr/>
          <p:nvPr/>
        </p:nvCxnSpPr>
        <p:spPr>
          <a:xfrm>
            <a:off x="7530923" y="7968873"/>
            <a:ext cx="3168098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3" name="Google Shape;403;p24"/>
          <p:cNvSpPr txBox="1"/>
          <p:nvPr/>
        </p:nvSpPr>
        <p:spPr>
          <a:xfrm>
            <a:off x="12116862" y="3409982"/>
            <a:ext cx="510003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Course Fee In Market : 2,00,000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But       offering at </a:t>
            </a:r>
            <a:r>
              <a:rPr lang="en-US" sz="2400" b="1" i="1">
                <a:solidFill>
                  <a:srgbClr val="282E48"/>
                </a:solidFill>
                <a:latin typeface="Tahoma"/>
                <a:ea typeface="Tahoma"/>
                <a:cs typeface="Tahoma"/>
                <a:sym typeface="Tahoma"/>
              </a:rPr>
              <a:t>Zero Fee</a:t>
            </a:r>
            <a:r>
              <a:rPr lang="en-US" sz="2400" b="1">
                <a:solidFill>
                  <a:srgbClr val="282E48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/>
          </a:p>
        </p:txBody>
      </p:sp>
      <p:sp>
        <p:nvSpPr>
          <p:cNvPr id="404" name="Google Shape;404;p24"/>
          <p:cNvSpPr txBox="1"/>
          <p:nvPr/>
        </p:nvSpPr>
        <p:spPr>
          <a:xfrm>
            <a:off x="12560007" y="2978191"/>
            <a:ext cx="4370247" cy="41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73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rPr>
              <a:t>Course Fee </a:t>
            </a:r>
            <a:r>
              <a:rPr lang="en-US" sz="2800" b="1">
                <a:solidFill>
                  <a:srgbClr val="52CBBE"/>
                </a:solidFill>
                <a:latin typeface="Arial Black"/>
                <a:ea typeface="Arial Black"/>
                <a:cs typeface="Arial Black"/>
                <a:sym typeface="Arial Black"/>
              </a:rPr>
              <a:t>In Market</a:t>
            </a:r>
            <a:endParaRPr/>
          </a:p>
        </p:txBody>
      </p:sp>
      <p:cxnSp>
        <p:nvCxnSpPr>
          <p:cNvPr id="405" name="Google Shape;405;p24"/>
          <p:cNvCxnSpPr/>
          <p:nvPr/>
        </p:nvCxnSpPr>
        <p:spPr>
          <a:xfrm>
            <a:off x="13020261" y="3410075"/>
            <a:ext cx="3168098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6" name="Google Shape;406;p24"/>
          <p:cNvSpPr txBox="1"/>
          <p:nvPr/>
        </p:nvSpPr>
        <p:spPr>
          <a:xfrm>
            <a:off x="12620343" y="6919666"/>
            <a:ext cx="478769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Health &amp; wellness centers, fitness studios, hospitals, nutrition clinics, food &amp; beverage companies, Oldage Homes and wellness resorts.</a:t>
            </a:r>
            <a:endParaRPr sz="2000" b="1">
              <a:solidFill>
                <a:schemeClr val="accent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7" name="Google Shape;407;p24"/>
          <p:cNvSpPr txBox="1"/>
          <p:nvPr/>
        </p:nvSpPr>
        <p:spPr>
          <a:xfrm>
            <a:off x="12929011" y="6346146"/>
            <a:ext cx="4360453" cy="41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73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rPr>
              <a:t>Career </a:t>
            </a:r>
            <a:r>
              <a:rPr lang="en-US" sz="2800" b="1">
                <a:solidFill>
                  <a:srgbClr val="5D7373"/>
                </a:solidFill>
                <a:latin typeface="Arial Black"/>
                <a:ea typeface="Arial Black"/>
                <a:cs typeface="Arial Black"/>
                <a:sym typeface="Arial Black"/>
              </a:rPr>
              <a:t>Opportunities</a:t>
            </a:r>
            <a:endParaRPr/>
          </a:p>
        </p:txBody>
      </p:sp>
      <p:cxnSp>
        <p:nvCxnSpPr>
          <p:cNvPr id="408" name="Google Shape;408;p24"/>
          <p:cNvCxnSpPr/>
          <p:nvPr/>
        </p:nvCxnSpPr>
        <p:spPr>
          <a:xfrm>
            <a:off x="13462740" y="6813006"/>
            <a:ext cx="3168098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9" name="Google Shape;409;p24"/>
          <p:cNvSpPr/>
          <p:nvPr/>
        </p:nvSpPr>
        <p:spPr>
          <a:xfrm>
            <a:off x="924686" y="1095121"/>
            <a:ext cx="16148865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50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821609"/>
                </a:solidFill>
                <a:latin typeface="Arial Black"/>
                <a:ea typeface="Arial Black"/>
                <a:cs typeface="Arial Black"/>
                <a:sym typeface="Arial Black"/>
              </a:rPr>
              <a:t>Diploma in Nutrition &amp; Dietetics for 50 Students</a:t>
            </a:r>
            <a:endParaRPr/>
          </a:p>
          <a:p>
            <a:pPr marL="0" marR="0" lvl="0" indent="0" algn="ctr" rtl="0">
              <a:lnSpc>
                <a:spcPct val="50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821609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</p:txBody>
      </p:sp>
      <p:sp>
        <p:nvSpPr>
          <p:cNvPr id="410" name="Google Shape;410;p24"/>
          <p:cNvSpPr/>
          <p:nvPr/>
        </p:nvSpPr>
        <p:spPr>
          <a:xfrm>
            <a:off x="8149563" y="1684179"/>
            <a:ext cx="260880" cy="260880"/>
          </a:xfrm>
          <a:prstGeom prst="roundRect">
            <a:avLst>
              <a:gd name="adj" fmla="val 16667"/>
            </a:avLst>
          </a:prstGeom>
          <a:solidFill>
            <a:srgbClr val="FF59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24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1" name="Google Shape;411;p24"/>
          <p:cNvSpPr/>
          <p:nvPr/>
        </p:nvSpPr>
        <p:spPr>
          <a:xfrm>
            <a:off x="1" y="0"/>
            <a:ext cx="9147379" cy="5145089"/>
          </a:xfrm>
          <a:custGeom>
            <a:avLst/>
            <a:gdLst/>
            <a:ahLst/>
            <a:cxnLst/>
            <a:rect l="l" t="t" r="r" b="b"/>
            <a:pathLst>
              <a:path w="10226" h="10000" extrusionOk="0">
                <a:moveTo>
                  <a:pt x="0" y="10000"/>
                </a:moveTo>
                <a:lnTo>
                  <a:pt x="0" y="0"/>
                </a:lnTo>
                <a:lnTo>
                  <a:pt x="10226" y="0"/>
                </a:lnTo>
                <a:cubicBezTo>
                  <a:pt x="10226" y="176"/>
                  <a:pt x="10228" y="530"/>
                  <a:pt x="10225" y="771"/>
                </a:cubicBezTo>
                <a:lnTo>
                  <a:pt x="9771" y="771"/>
                </a:lnTo>
                <a:lnTo>
                  <a:pt x="1391" y="773"/>
                </a:lnTo>
                <a:cubicBezTo>
                  <a:pt x="659" y="773"/>
                  <a:pt x="435" y="1282"/>
                  <a:pt x="435" y="2605"/>
                </a:cubicBezTo>
                <a:lnTo>
                  <a:pt x="435" y="9995"/>
                </a:lnTo>
                <a:cubicBezTo>
                  <a:pt x="245" y="9995"/>
                  <a:pt x="0" y="10000"/>
                  <a:pt x="0" y="10000"/>
                </a:cubicBezTo>
                <a:close/>
              </a:path>
            </a:pathLst>
          </a:custGeom>
          <a:solidFill>
            <a:srgbClr val="821609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4"/>
          <p:cNvSpPr/>
          <p:nvPr/>
        </p:nvSpPr>
        <p:spPr>
          <a:xfrm flipH="1">
            <a:off x="9144000" y="0"/>
            <a:ext cx="9144000" cy="5145089"/>
          </a:xfrm>
          <a:custGeom>
            <a:avLst/>
            <a:gdLst/>
            <a:ahLst/>
            <a:cxnLst/>
            <a:rect l="l" t="t" r="r" b="b"/>
            <a:pathLst>
              <a:path w="10226" h="10000" extrusionOk="0">
                <a:moveTo>
                  <a:pt x="0" y="10000"/>
                </a:moveTo>
                <a:lnTo>
                  <a:pt x="0" y="0"/>
                </a:lnTo>
                <a:lnTo>
                  <a:pt x="10226" y="0"/>
                </a:lnTo>
                <a:cubicBezTo>
                  <a:pt x="10226" y="176"/>
                  <a:pt x="10228" y="530"/>
                  <a:pt x="10225" y="771"/>
                </a:cubicBezTo>
                <a:lnTo>
                  <a:pt x="9771" y="771"/>
                </a:lnTo>
                <a:lnTo>
                  <a:pt x="1391" y="773"/>
                </a:lnTo>
                <a:cubicBezTo>
                  <a:pt x="659" y="773"/>
                  <a:pt x="435" y="1282"/>
                  <a:pt x="435" y="2605"/>
                </a:cubicBezTo>
                <a:lnTo>
                  <a:pt x="435" y="9995"/>
                </a:lnTo>
                <a:cubicBezTo>
                  <a:pt x="245" y="9995"/>
                  <a:pt x="0" y="10000"/>
                  <a:pt x="0" y="10000"/>
                </a:cubicBezTo>
                <a:close/>
              </a:path>
            </a:pathLst>
          </a:custGeom>
          <a:solidFill>
            <a:srgbClr val="F3EFBF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4"/>
          <p:cNvSpPr/>
          <p:nvPr/>
        </p:nvSpPr>
        <p:spPr>
          <a:xfrm rot="10800000">
            <a:off x="9140621" y="5141911"/>
            <a:ext cx="9147379" cy="5145089"/>
          </a:xfrm>
          <a:custGeom>
            <a:avLst/>
            <a:gdLst/>
            <a:ahLst/>
            <a:cxnLst/>
            <a:rect l="l" t="t" r="r" b="b"/>
            <a:pathLst>
              <a:path w="10226" h="10000" extrusionOk="0">
                <a:moveTo>
                  <a:pt x="0" y="10000"/>
                </a:moveTo>
                <a:lnTo>
                  <a:pt x="0" y="0"/>
                </a:lnTo>
                <a:lnTo>
                  <a:pt x="10226" y="0"/>
                </a:lnTo>
                <a:cubicBezTo>
                  <a:pt x="10226" y="176"/>
                  <a:pt x="10228" y="530"/>
                  <a:pt x="10225" y="771"/>
                </a:cubicBezTo>
                <a:lnTo>
                  <a:pt x="9771" y="771"/>
                </a:lnTo>
                <a:lnTo>
                  <a:pt x="1391" y="773"/>
                </a:lnTo>
                <a:cubicBezTo>
                  <a:pt x="659" y="773"/>
                  <a:pt x="435" y="1282"/>
                  <a:pt x="435" y="2605"/>
                </a:cubicBezTo>
                <a:lnTo>
                  <a:pt x="435" y="9995"/>
                </a:lnTo>
                <a:cubicBezTo>
                  <a:pt x="245" y="9995"/>
                  <a:pt x="0" y="10000"/>
                  <a:pt x="0" y="10000"/>
                </a:cubicBezTo>
                <a:close/>
              </a:path>
            </a:pathLst>
          </a:custGeom>
          <a:solidFill>
            <a:srgbClr val="821609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4"/>
          <p:cNvSpPr/>
          <p:nvPr/>
        </p:nvSpPr>
        <p:spPr>
          <a:xfrm rot="10800000" flipH="1">
            <a:off x="1" y="5141911"/>
            <a:ext cx="9144000" cy="5145089"/>
          </a:xfrm>
          <a:custGeom>
            <a:avLst/>
            <a:gdLst/>
            <a:ahLst/>
            <a:cxnLst/>
            <a:rect l="l" t="t" r="r" b="b"/>
            <a:pathLst>
              <a:path w="10226" h="10000" extrusionOk="0">
                <a:moveTo>
                  <a:pt x="0" y="10000"/>
                </a:moveTo>
                <a:lnTo>
                  <a:pt x="0" y="0"/>
                </a:lnTo>
                <a:lnTo>
                  <a:pt x="10226" y="0"/>
                </a:lnTo>
                <a:cubicBezTo>
                  <a:pt x="10226" y="176"/>
                  <a:pt x="10228" y="530"/>
                  <a:pt x="10225" y="771"/>
                </a:cubicBezTo>
                <a:lnTo>
                  <a:pt x="9771" y="771"/>
                </a:lnTo>
                <a:lnTo>
                  <a:pt x="1391" y="773"/>
                </a:lnTo>
                <a:cubicBezTo>
                  <a:pt x="659" y="773"/>
                  <a:pt x="435" y="1282"/>
                  <a:pt x="435" y="2605"/>
                </a:cubicBezTo>
                <a:lnTo>
                  <a:pt x="435" y="9995"/>
                </a:lnTo>
                <a:cubicBezTo>
                  <a:pt x="245" y="9995"/>
                  <a:pt x="0" y="10000"/>
                  <a:pt x="0" y="10000"/>
                </a:cubicBezTo>
                <a:close/>
              </a:path>
            </a:pathLst>
          </a:custGeom>
          <a:solidFill>
            <a:srgbClr val="F3EFBF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24"/>
          <p:cNvSpPr txBox="1"/>
          <p:nvPr/>
        </p:nvSpPr>
        <p:spPr>
          <a:xfrm>
            <a:off x="4009143" y="9314485"/>
            <a:ext cx="11349910" cy="461665"/>
          </a:xfrm>
          <a:prstGeom prst="rect">
            <a:avLst/>
          </a:prstGeom>
          <a:solidFill>
            <a:srgbClr val="F3EFB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821609"/>
                </a:solidFill>
                <a:latin typeface="Arial Black"/>
                <a:ea typeface="Arial Black"/>
                <a:cs typeface="Arial Black"/>
                <a:sym typeface="Arial Black"/>
              </a:rPr>
              <a:t>Placement Assurance for every Student - 3 to 4 Lakhs </a:t>
            </a:r>
            <a:r>
              <a:rPr lang="en-US" sz="2400" b="1">
                <a:solidFill>
                  <a:srgbClr val="821609"/>
                </a:solidFill>
                <a:latin typeface="Arial Black"/>
                <a:ea typeface="Arial Black"/>
                <a:cs typeface="Arial Black"/>
                <a:sym typeface="Arial Black"/>
              </a:rPr>
              <a:t>Per Annum</a:t>
            </a:r>
            <a:endParaRPr sz="2400" b="1">
              <a:solidFill>
                <a:srgbClr val="82160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416" name="Google Shape;41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0195" y="4142244"/>
            <a:ext cx="314603" cy="28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618" y="8676448"/>
            <a:ext cx="1845332" cy="1317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5"/>
          <p:cNvSpPr/>
          <p:nvPr/>
        </p:nvSpPr>
        <p:spPr>
          <a:xfrm>
            <a:off x="1" y="0"/>
            <a:ext cx="9147379" cy="5145089"/>
          </a:xfrm>
          <a:custGeom>
            <a:avLst/>
            <a:gdLst/>
            <a:ahLst/>
            <a:cxnLst/>
            <a:rect l="l" t="t" r="r" b="b"/>
            <a:pathLst>
              <a:path w="10226" h="10000" extrusionOk="0">
                <a:moveTo>
                  <a:pt x="0" y="10000"/>
                </a:moveTo>
                <a:lnTo>
                  <a:pt x="0" y="0"/>
                </a:lnTo>
                <a:lnTo>
                  <a:pt x="10226" y="0"/>
                </a:lnTo>
                <a:cubicBezTo>
                  <a:pt x="10226" y="176"/>
                  <a:pt x="10228" y="530"/>
                  <a:pt x="10225" y="771"/>
                </a:cubicBezTo>
                <a:lnTo>
                  <a:pt x="9771" y="771"/>
                </a:lnTo>
                <a:lnTo>
                  <a:pt x="1391" y="773"/>
                </a:lnTo>
                <a:cubicBezTo>
                  <a:pt x="659" y="773"/>
                  <a:pt x="435" y="1282"/>
                  <a:pt x="435" y="2605"/>
                </a:cubicBezTo>
                <a:lnTo>
                  <a:pt x="435" y="9995"/>
                </a:lnTo>
                <a:cubicBezTo>
                  <a:pt x="245" y="9995"/>
                  <a:pt x="0" y="10000"/>
                  <a:pt x="0" y="10000"/>
                </a:cubicBezTo>
                <a:close/>
              </a:path>
            </a:pathLst>
          </a:custGeom>
          <a:solidFill>
            <a:srgbClr val="821609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5"/>
          <p:cNvSpPr/>
          <p:nvPr/>
        </p:nvSpPr>
        <p:spPr>
          <a:xfrm flipH="1">
            <a:off x="9144000" y="0"/>
            <a:ext cx="9144000" cy="5145089"/>
          </a:xfrm>
          <a:custGeom>
            <a:avLst/>
            <a:gdLst/>
            <a:ahLst/>
            <a:cxnLst/>
            <a:rect l="l" t="t" r="r" b="b"/>
            <a:pathLst>
              <a:path w="10226" h="10000" extrusionOk="0">
                <a:moveTo>
                  <a:pt x="0" y="10000"/>
                </a:moveTo>
                <a:lnTo>
                  <a:pt x="0" y="0"/>
                </a:lnTo>
                <a:lnTo>
                  <a:pt x="10226" y="0"/>
                </a:lnTo>
                <a:cubicBezTo>
                  <a:pt x="10226" y="176"/>
                  <a:pt x="10228" y="530"/>
                  <a:pt x="10225" y="771"/>
                </a:cubicBezTo>
                <a:lnTo>
                  <a:pt x="9771" y="771"/>
                </a:lnTo>
                <a:lnTo>
                  <a:pt x="1391" y="773"/>
                </a:lnTo>
                <a:cubicBezTo>
                  <a:pt x="659" y="773"/>
                  <a:pt x="435" y="1282"/>
                  <a:pt x="435" y="2605"/>
                </a:cubicBezTo>
                <a:lnTo>
                  <a:pt x="435" y="9995"/>
                </a:lnTo>
                <a:cubicBezTo>
                  <a:pt x="245" y="9995"/>
                  <a:pt x="0" y="10000"/>
                  <a:pt x="0" y="10000"/>
                </a:cubicBezTo>
                <a:close/>
              </a:path>
            </a:pathLst>
          </a:custGeom>
          <a:solidFill>
            <a:srgbClr val="F3EFBF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25"/>
          <p:cNvSpPr/>
          <p:nvPr/>
        </p:nvSpPr>
        <p:spPr>
          <a:xfrm rot="10800000">
            <a:off x="9140621" y="5141911"/>
            <a:ext cx="9147379" cy="5145089"/>
          </a:xfrm>
          <a:custGeom>
            <a:avLst/>
            <a:gdLst/>
            <a:ahLst/>
            <a:cxnLst/>
            <a:rect l="l" t="t" r="r" b="b"/>
            <a:pathLst>
              <a:path w="10226" h="10000" extrusionOk="0">
                <a:moveTo>
                  <a:pt x="0" y="10000"/>
                </a:moveTo>
                <a:lnTo>
                  <a:pt x="0" y="0"/>
                </a:lnTo>
                <a:lnTo>
                  <a:pt x="10226" y="0"/>
                </a:lnTo>
                <a:cubicBezTo>
                  <a:pt x="10226" y="176"/>
                  <a:pt x="10228" y="530"/>
                  <a:pt x="10225" y="771"/>
                </a:cubicBezTo>
                <a:lnTo>
                  <a:pt x="9771" y="771"/>
                </a:lnTo>
                <a:lnTo>
                  <a:pt x="1391" y="773"/>
                </a:lnTo>
                <a:cubicBezTo>
                  <a:pt x="659" y="773"/>
                  <a:pt x="435" y="1282"/>
                  <a:pt x="435" y="2605"/>
                </a:cubicBezTo>
                <a:lnTo>
                  <a:pt x="435" y="9995"/>
                </a:lnTo>
                <a:cubicBezTo>
                  <a:pt x="245" y="9995"/>
                  <a:pt x="0" y="10000"/>
                  <a:pt x="0" y="10000"/>
                </a:cubicBezTo>
                <a:close/>
              </a:path>
            </a:pathLst>
          </a:custGeom>
          <a:solidFill>
            <a:srgbClr val="821609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25"/>
          <p:cNvSpPr/>
          <p:nvPr/>
        </p:nvSpPr>
        <p:spPr>
          <a:xfrm rot="10800000" flipH="1">
            <a:off x="1" y="5141911"/>
            <a:ext cx="9144000" cy="5145089"/>
          </a:xfrm>
          <a:custGeom>
            <a:avLst/>
            <a:gdLst/>
            <a:ahLst/>
            <a:cxnLst/>
            <a:rect l="l" t="t" r="r" b="b"/>
            <a:pathLst>
              <a:path w="10226" h="10000" extrusionOk="0">
                <a:moveTo>
                  <a:pt x="0" y="10000"/>
                </a:moveTo>
                <a:lnTo>
                  <a:pt x="0" y="0"/>
                </a:lnTo>
                <a:lnTo>
                  <a:pt x="10226" y="0"/>
                </a:lnTo>
                <a:cubicBezTo>
                  <a:pt x="10226" y="176"/>
                  <a:pt x="10228" y="530"/>
                  <a:pt x="10225" y="771"/>
                </a:cubicBezTo>
                <a:lnTo>
                  <a:pt x="9771" y="771"/>
                </a:lnTo>
                <a:lnTo>
                  <a:pt x="1391" y="773"/>
                </a:lnTo>
                <a:cubicBezTo>
                  <a:pt x="659" y="773"/>
                  <a:pt x="435" y="1282"/>
                  <a:pt x="435" y="2605"/>
                </a:cubicBezTo>
                <a:lnTo>
                  <a:pt x="435" y="9995"/>
                </a:lnTo>
                <a:cubicBezTo>
                  <a:pt x="245" y="9995"/>
                  <a:pt x="0" y="10000"/>
                  <a:pt x="0" y="10000"/>
                </a:cubicBezTo>
                <a:close/>
              </a:path>
            </a:pathLst>
          </a:custGeom>
          <a:solidFill>
            <a:srgbClr val="F3EFBF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5"/>
          <p:cNvSpPr txBox="1"/>
          <p:nvPr/>
        </p:nvSpPr>
        <p:spPr>
          <a:xfrm>
            <a:off x="1196799" y="882317"/>
            <a:ext cx="15756543" cy="106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1609"/>
              </a:buClr>
              <a:buSzPts val="5400"/>
              <a:buFont typeface="Tahoma"/>
              <a:buNone/>
            </a:pPr>
            <a:r>
              <a:rPr lang="en-US" sz="5400" b="1">
                <a:solidFill>
                  <a:srgbClr val="821609"/>
                </a:solidFill>
                <a:latin typeface="Tahoma"/>
                <a:ea typeface="Tahoma"/>
                <a:cs typeface="Tahoma"/>
                <a:sym typeface="Tahoma"/>
              </a:rPr>
              <a:t>Mandatory modules for Holistic Development</a:t>
            </a:r>
            <a:endParaRPr sz="5400" b="1">
              <a:solidFill>
                <a:srgbClr val="8216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7" name="Google Shape;427;p25"/>
          <p:cNvGrpSpPr/>
          <p:nvPr/>
        </p:nvGrpSpPr>
        <p:grpSpPr>
          <a:xfrm>
            <a:off x="10928331" y="6909317"/>
            <a:ext cx="6238375" cy="1077732"/>
            <a:chOff x="8465345" y="1992180"/>
            <a:chExt cx="4163366" cy="747146"/>
          </a:xfrm>
        </p:grpSpPr>
        <p:sp>
          <p:nvSpPr>
            <p:cNvPr id="428" name="Google Shape;428;p25"/>
            <p:cNvSpPr txBox="1"/>
            <p:nvPr/>
          </p:nvSpPr>
          <p:spPr>
            <a:xfrm>
              <a:off x="8465345" y="1992536"/>
              <a:ext cx="4163366" cy="746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Introduction to Basic Accounts &amp; Financial Management</a:t>
              </a:r>
              <a:endParaRPr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25"/>
            <p:cNvSpPr txBox="1"/>
            <p:nvPr/>
          </p:nvSpPr>
          <p:spPr>
            <a:xfrm>
              <a:off x="8752346" y="1992180"/>
              <a:ext cx="292608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0" name="Google Shape;430;p25"/>
          <p:cNvGrpSpPr/>
          <p:nvPr/>
        </p:nvGrpSpPr>
        <p:grpSpPr>
          <a:xfrm>
            <a:off x="10241125" y="8521770"/>
            <a:ext cx="5580740" cy="1077219"/>
            <a:chOff x="8494399" y="4425304"/>
            <a:chExt cx="3724474" cy="746790"/>
          </a:xfrm>
        </p:grpSpPr>
        <p:sp>
          <p:nvSpPr>
            <p:cNvPr id="431" name="Google Shape;431;p25"/>
            <p:cNvSpPr txBox="1"/>
            <p:nvPr/>
          </p:nvSpPr>
          <p:spPr>
            <a:xfrm>
              <a:off x="8494399" y="4425304"/>
              <a:ext cx="3724474" cy="746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Time Management &amp;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Self-Discipline</a:t>
              </a:r>
              <a:endParaRPr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2" name="Google Shape;432;p25"/>
            <p:cNvSpPr txBox="1"/>
            <p:nvPr/>
          </p:nvSpPr>
          <p:spPr>
            <a:xfrm>
              <a:off x="8921977" y="4532542"/>
              <a:ext cx="2926080" cy="192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433" name="Google Shape;433;p25"/>
          <p:cNvGrpSpPr/>
          <p:nvPr/>
        </p:nvGrpSpPr>
        <p:grpSpPr>
          <a:xfrm>
            <a:off x="1263986" y="2440118"/>
            <a:ext cx="6029832" cy="3932111"/>
            <a:chOff x="627382" y="2629056"/>
            <a:chExt cx="4024189" cy="2725969"/>
          </a:xfrm>
        </p:grpSpPr>
        <p:sp>
          <p:nvSpPr>
            <p:cNvPr id="434" name="Google Shape;434;p25"/>
            <p:cNvSpPr txBox="1"/>
            <p:nvPr/>
          </p:nvSpPr>
          <p:spPr>
            <a:xfrm>
              <a:off x="1725491" y="2629056"/>
              <a:ext cx="2926080" cy="460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25"/>
            <p:cNvSpPr txBox="1"/>
            <p:nvPr/>
          </p:nvSpPr>
          <p:spPr>
            <a:xfrm>
              <a:off x="627382" y="3584065"/>
              <a:ext cx="2926080" cy="1770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Basic Skills provided </a:t>
              </a:r>
              <a:r>
                <a:rPr lang="en-US" sz="4000" b="1">
                  <a:solidFill>
                    <a:srgbClr val="0000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for all the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0000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4 programs</a:t>
              </a:r>
              <a:endParaRPr sz="4000" b="1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436" name="Google Shape;436;p25"/>
          <p:cNvGrpSpPr/>
          <p:nvPr/>
        </p:nvGrpSpPr>
        <p:grpSpPr>
          <a:xfrm>
            <a:off x="12194613" y="2789915"/>
            <a:ext cx="5263839" cy="1569660"/>
            <a:chOff x="8335077" y="1719127"/>
            <a:chExt cx="3512980" cy="1088180"/>
          </a:xfrm>
        </p:grpSpPr>
        <p:sp>
          <p:nvSpPr>
            <p:cNvPr id="437" name="Google Shape;437;p25"/>
            <p:cNvSpPr txBox="1"/>
            <p:nvPr/>
          </p:nvSpPr>
          <p:spPr>
            <a:xfrm>
              <a:off x="8335077" y="1719127"/>
              <a:ext cx="3512980" cy="1088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Public Speaking, Presentation Skills &amp; Behavioral Etiquette </a:t>
              </a:r>
              <a:endParaRPr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8" name="Google Shape;438;p25"/>
            <p:cNvSpPr txBox="1"/>
            <p:nvPr/>
          </p:nvSpPr>
          <p:spPr>
            <a:xfrm>
              <a:off x="8921977" y="1925881"/>
              <a:ext cx="292608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9" name="Google Shape;439;p25"/>
          <p:cNvGrpSpPr/>
          <p:nvPr/>
        </p:nvGrpSpPr>
        <p:grpSpPr>
          <a:xfrm>
            <a:off x="5913576" y="1943796"/>
            <a:ext cx="6429708" cy="7909087"/>
            <a:chOff x="3953646" y="822870"/>
            <a:chExt cx="4291058" cy="5483041"/>
          </a:xfrm>
        </p:grpSpPr>
        <p:sp>
          <p:nvSpPr>
            <p:cNvPr id="440" name="Google Shape;440;p25"/>
            <p:cNvSpPr/>
            <p:nvPr/>
          </p:nvSpPr>
          <p:spPr>
            <a:xfrm>
              <a:off x="6066907" y="822870"/>
              <a:ext cx="2177797" cy="2107301"/>
            </a:xfrm>
            <a:custGeom>
              <a:avLst/>
              <a:gdLst/>
              <a:ahLst/>
              <a:cxnLst/>
              <a:rect l="l" t="t" r="r" b="b"/>
              <a:pathLst>
                <a:path w="21308" h="21577" extrusionOk="0">
                  <a:moveTo>
                    <a:pt x="18235" y="11956"/>
                  </a:moveTo>
                  <a:lnTo>
                    <a:pt x="18235" y="7870"/>
                  </a:lnTo>
                  <a:lnTo>
                    <a:pt x="20912" y="7870"/>
                  </a:lnTo>
                  <a:cubicBezTo>
                    <a:pt x="21314" y="7870"/>
                    <a:pt x="21448" y="7333"/>
                    <a:pt x="21136" y="7099"/>
                  </a:cubicBezTo>
                  <a:lnTo>
                    <a:pt x="16450" y="3900"/>
                  </a:lnTo>
                  <a:lnTo>
                    <a:pt x="10871" y="70"/>
                  </a:lnTo>
                  <a:cubicBezTo>
                    <a:pt x="10737" y="-23"/>
                    <a:pt x="10559" y="-23"/>
                    <a:pt x="10447" y="70"/>
                  </a:cubicBezTo>
                  <a:lnTo>
                    <a:pt x="4869" y="3900"/>
                  </a:lnTo>
                  <a:lnTo>
                    <a:pt x="183" y="7099"/>
                  </a:lnTo>
                  <a:cubicBezTo>
                    <a:pt x="-152" y="7333"/>
                    <a:pt x="4" y="7870"/>
                    <a:pt x="406" y="7870"/>
                  </a:cubicBezTo>
                  <a:lnTo>
                    <a:pt x="3084" y="7870"/>
                  </a:lnTo>
                  <a:lnTo>
                    <a:pt x="3084" y="9201"/>
                  </a:lnTo>
                  <a:lnTo>
                    <a:pt x="3084" y="9201"/>
                  </a:lnTo>
                  <a:lnTo>
                    <a:pt x="3084" y="15833"/>
                  </a:lnTo>
                  <a:lnTo>
                    <a:pt x="3106" y="15833"/>
                  </a:lnTo>
                  <a:lnTo>
                    <a:pt x="3106" y="20970"/>
                  </a:lnTo>
                  <a:lnTo>
                    <a:pt x="3106" y="20970"/>
                  </a:lnTo>
                  <a:lnTo>
                    <a:pt x="3106" y="21577"/>
                  </a:lnTo>
                  <a:lnTo>
                    <a:pt x="18235" y="21577"/>
                  </a:lnTo>
                  <a:lnTo>
                    <a:pt x="18235" y="14338"/>
                  </a:lnTo>
                  <a:lnTo>
                    <a:pt x="18212" y="14338"/>
                  </a:lnTo>
                  <a:lnTo>
                    <a:pt x="18235" y="11956"/>
                  </a:lnTo>
                  <a:lnTo>
                    <a:pt x="18235" y="11956"/>
                  </a:lnTo>
                  <a:close/>
                </a:path>
              </a:pathLst>
            </a:custGeom>
            <a:solidFill>
              <a:srgbClr val="82160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5579219" y="2371413"/>
              <a:ext cx="2117032" cy="1463021"/>
            </a:xfrm>
            <a:custGeom>
              <a:avLst/>
              <a:gdLst/>
              <a:ahLst/>
              <a:cxnLst/>
              <a:rect l="l" t="t" r="r" b="b"/>
              <a:pathLst>
                <a:path w="2662878" h="1840240" extrusionOk="0">
                  <a:moveTo>
                    <a:pt x="299866" y="0"/>
                  </a:moveTo>
                  <a:lnTo>
                    <a:pt x="482267" y="0"/>
                  </a:lnTo>
                  <a:lnTo>
                    <a:pt x="955422" y="0"/>
                  </a:lnTo>
                  <a:lnTo>
                    <a:pt x="2657773" y="0"/>
                  </a:lnTo>
                  <a:lnTo>
                    <a:pt x="2662878" y="0"/>
                  </a:lnTo>
                  <a:lnTo>
                    <a:pt x="2662878" y="450"/>
                  </a:lnTo>
                  <a:lnTo>
                    <a:pt x="2378327" y="711876"/>
                  </a:lnTo>
                  <a:lnTo>
                    <a:pt x="2378327" y="1840240"/>
                  </a:lnTo>
                  <a:lnTo>
                    <a:pt x="2378326" y="1840240"/>
                  </a:lnTo>
                  <a:lnTo>
                    <a:pt x="955422" y="1840240"/>
                  </a:lnTo>
                  <a:lnTo>
                    <a:pt x="482267" y="1840240"/>
                  </a:lnTo>
                  <a:lnTo>
                    <a:pt x="0" y="1840240"/>
                  </a:lnTo>
                  <a:lnTo>
                    <a:pt x="0" y="262405"/>
                  </a:lnTo>
                  <a:cubicBezTo>
                    <a:pt x="0" y="117483"/>
                    <a:pt x="134255" y="0"/>
                    <a:pt x="2998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4783390" y="3498045"/>
              <a:ext cx="2459085" cy="1683932"/>
            </a:xfrm>
            <a:custGeom>
              <a:avLst/>
              <a:gdLst/>
              <a:ahLst/>
              <a:cxnLst/>
              <a:rect l="l" t="t" r="r" b="b"/>
              <a:pathLst>
                <a:path w="3093124" h="2118110" extrusionOk="0">
                  <a:moveTo>
                    <a:pt x="299866" y="0"/>
                  </a:moveTo>
                  <a:lnTo>
                    <a:pt x="912513" y="0"/>
                  </a:lnTo>
                  <a:lnTo>
                    <a:pt x="955422" y="0"/>
                  </a:lnTo>
                  <a:lnTo>
                    <a:pt x="3088019" y="0"/>
                  </a:lnTo>
                  <a:lnTo>
                    <a:pt x="3093124" y="0"/>
                  </a:lnTo>
                  <a:lnTo>
                    <a:pt x="3093124" y="450"/>
                  </a:lnTo>
                  <a:lnTo>
                    <a:pt x="2808572" y="711875"/>
                  </a:lnTo>
                  <a:lnTo>
                    <a:pt x="2808572" y="2118110"/>
                  </a:lnTo>
                  <a:lnTo>
                    <a:pt x="0" y="2118110"/>
                  </a:lnTo>
                  <a:lnTo>
                    <a:pt x="0" y="262405"/>
                  </a:lnTo>
                  <a:cubicBezTo>
                    <a:pt x="0" y="117483"/>
                    <a:pt x="134255" y="0"/>
                    <a:pt x="2998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7469510" y="2371413"/>
              <a:ext cx="461082" cy="565953"/>
            </a:xfrm>
            <a:custGeom>
              <a:avLst/>
              <a:gdLst/>
              <a:ahLst/>
              <a:cxnLst/>
              <a:rect l="l" t="t" r="r" b="b"/>
              <a:pathLst>
                <a:path w="579314" h="711876" extrusionOk="0">
                  <a:moveTo>
                    <a:pt x="289657" y="0"/>
                  </a:moveTo>
                  <a:cubicBezTo>
                    <a:pt x="449630" y="0"/>
                    <a:pt x="579314" y="113483"/>
                    <a:pt x="579314" y="253471"/>
                  </a:cubicBezTo>
                  <a:lnTo>
                    <a:pt x="579314" y="711876"/>
                  </a:lnTo>
                  <a:lnTo>
                    <a:pt x="0" y="711876"/>
                  </a:lnTo>
                  <a:lnTo>
                    <a:pt x="0" y="253471"/>
                  </a:lnTo>
                  <a:cubicBezTo>
                    <a:pt x="0" y="113483"/>
                    <a:pt x="129684" y="0"/>
                    <a:pt x="289657" y="0"/>
                  </a:cubicBezTo>
                  <a:close/>
                </a:path>
              </a:pathLst>
            </a:custGeom>
            <a:solidFill>
              <a:srgbClr val="90A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7016249" y="3498045"/>
              <a:ext cx="459612" cy="565953"/>
            </a:xfrm>
            <a:custGeom>
              <a:avLst/>
              <a:gdLst/>
              <a:ahLst/>
              <a:cxnLst/>
              <a:rect l="l" t="t" r="r" b="b"/>
              <a:pathLst>
                <a:path w="579314" h="711876" extrusionOk="0">
                  <a:moveTo>
                    <a:pt x="289657" y="0"/>
                  </a:moveTo>
                  <a:cubicBezTo>
                    <a:pt x="449630" y="0"/>
                    <a:pt x="579314" y="113483"/>
                    <a:pt x="579314" y="253471"/>
                  </a:cubicBezTo>
                  <a:lnTo>
                    <a:pt x="579314" y="711876"/>
                  </a:lnTo>
                  <a:lnTo>
                    <a:pt x="0" y="711876"/>
                  </a:lnTo>
                  <a:lnTo>
                    <a:pt x="0" y="253471"/>
                  </a:lnTo>
                  <a:cubicBezTo>
                    <a:pt x="0" y="113483"/>
                    <a:pt x="129684" y="0"/>
                    <a:pt x="289657" y="0"/>
                  </a:cubicBezTo>
                  <a:close/>
                </a:path>
              </a:pathLst>
            </a:custGeom>
            <a:solidFill>
              <a:srgbClr val="7F7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3953646" y="4621979"/>
              <a:ext cx="2832323" cy="1683932"/>
            </a:xfrm>
            <a:custGeom>
              <a:avLst/>
              <a:gdLst/>
              <a:ahLst/>
              <a:cxnLst/>
              <a:rect l="l" t="t" r="r" b="b"/>
              <a:pathLst>
                <a:path w="3019287" h="1795090" extrusionOk="0">
                  <a:moveTo>
                    <a:pt x="254135" y="0"/>
                  </a:moveTo>
                  <a:lnTo>
                    <a:pt x="652012" y="0"/>
                  </a:lnTo>
                  <a:lnTo>
                    <a:pt x="773352" y="0"/>
                  </a:lnTo>
                  <a:lnTo>
                    <a:pt x="809717" y="0"/>
                  </a:lnTo>
                  <a:lnTo>
                    <a:pt x="1171228" y="0"/>
                  </a:lnTo>
                  <a:lnTo>
                    <a:pt x="1207593" y="0"/>
                  </a:lnTo>
                  <a:lnTo>
                    <a:pt x="2617085" y="0"/>
                  </a:lnTo>
                  <a:lnTo>
                    <a:pt x="2621411" y="0"/>
                  </a:lnTo>
                  <a:lnTo>
                    <a:pt x="3014961" y="0"/>
                  </a:lnTo>
                  <a:lnTo>
                    <a:pt x="3019287" y="0"/>
                  </a:lnTo>
                  <a:lnTo>
                    <a:pt x="3019287" y="382"/>
                  </a:lnTo>
                  <a:lnTo>
                    <a:pt x="2778130" y="603312"/>
                  </a:lnTo>
                  <a:lnTo>
                    <a:pt x="2778130" y="1795090"/>
                  </a:lnTo>
                  <a:lnTo>
                    <a:pt x="2380254" y="1795090"/>
                  </a:lnTo>
                  <a:lnTo>
                    <a:pt x="397876" y="1795090"/>
                  </a:lnTo>
                  <a:lnTo>
                    <a:pt x="0" y="1795090"/>
                  </a:lnTo>
                  <a:lnTo>
                    <a:pt x="0" y="222387"/>
                  </a:lnTo>
                  <a:cubicBezTo>
                    <a:pt x="0" y="99567"/>
                    <a:pt x="113780" y="0"/>
                    <a:pt x="254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25"/>
            <p:cNvSpPr/>
            <p:nvPr/>
          </p:nvSpPr>
          <p:spPr>
            <a:xfrm flipH="1">
              <a:off x="6562035" y="4621979"/>
              <a:ext cx="460564" cy="565953"/>
            </a:xfrm>
            <a:custGeom>
              <a:avLst/>
              <a:gdLst/>
              <a:ahLst/>
              <a:cxnLst/>
              <a:rect l="l" t="t" r="r" b="b"/>
              <a:pathLst>
                <a:path w="579314" h="711876" extrusionOk="0">
                  <a:moveTo>
                    <a:pt x="289657" y="0"/>
                  </a:moveTo>
                  <a:cubicBezTo>
                    <a:pt x="449630" y="0"/>
                    <a:pt x="579314" y="113483"/>
                    <a:pt x="579314" y="253471"/>
                  </a:cubicBezTo>
                  <a:lnTo>
                    <a:pt x="579314" y="711876"/>
                  </a:lnTo>
                  <a:lnTo>
                    <a:pt x="0" y="711876"/>
                  </a:lnTo>
                  <a:lnTo>
                    <a:pt x="0" y="253471"/>
                  </a:lnTo>
                  <a:cubicBezTo>
                    <a:pt x="0" y="113483"/>
                    <a:pt x="129684" y="0"/>
                    <a:pt x="289657" y="0"/>
                  </a:cubicBezTo>
                  <a:close/>
                </a:path>
              </a:pathLst>
            </a:custGeom>
            <a:solidFill>
              <a:srgbClr val="8216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7" name="Google Shape;447;p25"/>
          <p:cNvGrpSpPr/>
          <p:nvPr/>
        </p:nvGrpSpPr>
        <p:grpSpPr>
          <a:xfrm>
            <a:off x="11310617" y="5680653"/>
            <a:ext cx="4962242" cy="399526"/>
            <a:chOff x="8201794" y="2179894"/>
            <a:chExt cx="3311701" cy="1400673"/>
          </a:xfrm>
        </p:grpSpPr>
        <p:sp>
          <p:nvSpPr>
            <p:cNvPr id="448" name="Google Shape;448;p25"/>
            <p:cNvSpPr txBox="1"/>
            <p:nvPr/>
          </p:nvSpPr>
          <p:spPr>
            <a:xfrm>
              <a:off x="8587415" y="2179894"/>
              <a:ext cx="2926080" cy="40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b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Artificial Intelligence</a:t>
              </a:r>
              <a:endParaRPr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9" name="Google Shape;449;p25"/>
            <p:cNvSpPr txBox="1"/>
            <p:nvPr/>
          </p:nvSpPr>
          <p:spPr>
            <a:xfrm>
              <a:off x="8201794" y="3304977"/>
              <a:ext cx="2926080" cy="2755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50" name="Google Shape;45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21256" y="4480332"/>
            <a:ext cx="1353959" cy="1330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62321" y="2807598"/>
            <a:ext cx="2379657" cy="1544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08248" y="6812774"/>
            <a:ext cx="5405370" cy="3506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70800" y="5931685"/>
            <a:ext cx="1675560" cy="1620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7618" y="8676448"/>
            <a:ext cx="1845332" cy="1317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7"/>
          <p:cNvSpPr/>
          <p:nvPr/>
        </p:nvSpPr>
        <p:spPr>
          <a:xfrm>
            <a:off x="1408808" y="9061783"/>
            <a:ext cx="7364921" cy="661426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27"/>
          <p:cNvSpPr/>
          <p:nvPr/>
        </p:nvSpPr>
        <p:spPr>
          <a:xfrm>
            <a:off x="1408810" y="8377691"/>
            <a:ext cx="7331951" cy="545951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27"/>
          <p:cNvSpPr/>
          <p:nvPr/>
        </p:nvSpPr>
        <p:spPr>
          <a:xfrm>
            <a:off x="8974296" y="9083711"/>
            <a:ext cx="7327200" cy="63949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27"/>
          <p:cNvSpPr/>
          <p:nvPr/>
        </p:nvSpPr>
        <p:spPr>
          <a:xfrm>
            <a:off x="8895117" y="8385228"/>
            <a:ext cx="7406379" cy="53841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27"/>
          <p:cNvSpPr/>
          <p:nvPr/>
        </p:nvSpPr>
        <p:spPr>
          <a:xfrm>
            <a:off x="1408811" y="7210941"/>
            <a:ext cx="7406378" cy="964726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27"/>
          <p:cNvSpPr/>
          <p:nvPr/>
        </p:nvSpPr>
        <p:spPr>
          <a:xfrm>
            <a:off x="8895118" y="7210941"/>
            <a:ext cx="7406378" cy="96472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27"/>
          <p:cNvSpPr/>
          <p:nvPr/>
        </p:nvSpPr>
        <p:spPr>
          <a:xfrm>
            <a:off x="1396439" y="6485009"/>
            <a:ext cx="7404697" cy="571019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27"/>
          <p:cNvSpPr/>
          <p:nvPr/>
        </p:nvSpPr>
        <p:spPr>
          <a:xfrm>
            <a:off x="8895118" y="6435968"/>
            <a:ext cx="7406378" cy="62006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27"/>
          <p:cNvSpPr/>
          <p:nvPr/>
        </p:nvSpPr>
        <p:spPr>
          <a:xfrm>
            <a:off x="1" y="0"/>
            <a:ext cx="9147379" cy="5145089"/>
          </a:xfrm>
          <a:custGeom>
            <a:avLst/>
            <a:gdLst/>
            <a:ahLst/>
            <a:cxnLst/>
            <a:rect l="l" t="t" r="r" b="b"/>
            <a:pathLst>
              <a:path w="10226" h="10000" extrusionOk="0">
                <a:moveTo>
                  <a:pt x="0" y="10000"/>
                </a:moveTo>
                <a:lnTo>
                  <a:pt x="0" y="0"/>
                </a:lnTo>
                <a:lnTo>
                  <a:pt x="10226" y="0"/>
                </a:lnTo>
                <a:cubicBezTo>
                  <a:pt x="10226" y="176"/>
                  <a:pt x="10228" y="530"/>
                  <a:pt x="10225" y="771"/>
                </a:cubicBezTo>
                <a:lnTo>
                  <a:pt x="9771" y="771"/>
                </a:lnTo>
                <a:lnTo>
                  <a:pt x="1391" y="773"/>
                </a:lnTo>
                <a:cubicBezTo>
                  <a:pt x="659" y="773"/>
                  <a:pt x="435" y="1282"/>
                  <a:pt x="435" y="2605"/>
                </a:cubicBezTo>
                <a:lnTo>
                  <a:pt x="435" y="9995"/>
                </a:lnTo>
                <a:cubicBezTo>
                  <a:pt x="245" y="9995"/>
                  <a:pt x="0" y="10000"/>
                  <a:pt x="0" y="10000"/>
                </a:cubicBezTo>
                <a:close/>
              </a:path>
            </a:pathLst>
          </a:custGeom>
          <a:solidFill>
            <a:srgbClr val="821609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27"/>
          <p:cNvSpPr/>
          <p:nvPr/>
        </p:nvSpPr>
        <p:spPr>
          <a:xfrm flipH="1">
            <a:off x="9144000" y="0"/>
            <a:ext cx="9144000" cy="5145089"/>
          </a:xfrm>
          <a:custGeom>
            <a:avLst/>
            <a:gdLst/>
            <a:ahLst/>
            <a:cxnLst/>
            <a:rect l="l" t="t" r="r" b="b"/>
            <a:pathLst>
              <a:path w="10226" h="10000" extrusionOk="0">
                <a:moveTo>
                  <a:pt x="0" y="10000"/>
                </a:moveTo>
                <a:lnTo>
                  <a:pt x="0" y="0"/>
                </a:lnTo>
                <a:lnTo>
                  <a:pt x="10226" y="0"/>
                </a:lnTo>
                <a:cubicBezTo>
                  <a:pt x="10226" y="176"/>
                  <a:pt x="10228" y="530"/>
                  <a:pt x="10225" y="771"/>
                </a:cubicBezTo>
                <a:lnTo>
                  <a:pt x="9771" y="771"/>
                </a:lnTo>
                <a:lnTo>
                  <a:pt x="1391" y="773"/>
                </a:lnTo>
                <a:cubicBezTo>
                  <a:pt x="659" y="773"/>
                  <a:pt x="435" y="1282"/>
                  <a:pt x="435" y="2605"/>
                </a:cubicBezTo>
                <a:lnTo>
                  <a:pt x="435" y="9995"/>
                </a:lnTo>
                <a:cubicBezTo>
                  <a:pt x="245" y="9995"/>
                  <a:pt x="0" y="10000"/>
                  <a:pt x="0" y="10000"/>
                </a:cubicBezTo>
                <a:close/>
              </a:path>
            </a:pathLst>
          </a:custGeom>
          <a:solidFill>
            <a:srgbClr val="FFEFC1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27"/>
          <p:cNvSpPr/>
          <p:nvPr/>
        </p:nvSpPr>
        <p:spPr>
          <a:xfrm rot="10800000">
            <a:off x="9140621" y="5141911"/>
            <a:ext cx="9147379" cy="5145089"/>
          </a:xfrm>
          <a:custGeom>
            <a:avLst/>
            <a:gdLst/>
            <a:ahLst/>
            <a:cxnLst/>
            <a:rect l="l" t="t" r="r" b="b"/>
            <a:pathLst>
              <a:path w="10226" h="10000" extrusionOk="0">
                <a:moveTo>
                  <a:pt x="0" y="10000"/>
                </a:moveTo>
                <a:lnTo>
                  <a:pt x="0" y="0"/>
                </a:lnTo>
                <a:lnTo>
                  <a:pt x="10226" y="0"/>
                </a:lnTo>
                <a:cubicBezTo>
                  <a:pt x="10226" y="176"/>
                  <a:pt x="10228" y="530"/>
                  <a:pt x="10225" y="771"/>
                </a:cubicBezTo>
                <a:lnTo>
                  <a:pt x="9771" y="771"/>
                </a:lnTo>
                <a:lnTo>
                  <a:pt x="1391" y="773"/>
                </a:lnTo>
                <a:cubicBezTo>
                  <a:pt x="659" y="773"/>
                  <a:pt x="435" y="1282"/>
                  <a:pt x="435" y="2605"/>
                </a:cubicBezTo>
                <a:lnTo>
                  <a:pt x="435" y="9995"/>
                </a:lnTo>
                <a:cubicBezTo>
                  <a:pt x="245" y="9995"/>
                  <a:pt x="0" y="10000"/>
                  <a:pt x="0" y="10000"/>
                </a:cubicBezTo>
                <a:close/>
              </a:path>
            </a:pathLst>
          </a:custGeom>
          <a:solidFill>
            <a:srgbClr val="821609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27"/>
          <p:cNvSpPr/>
          <p:nvPr/>
        </p:nvSpPr>
        <p:spPr>
          <a:xfrm rot="10800000" flipH="1">
            <a:off x="1" y="5141911"/>
            <a:ext cx="9144000" cy="5145089"/>
          </a:xfrm>
          <a:custGeom>
            <a:avLst/>
            <a:gdLst/>
            <a:ahLst/>
            <a:cxnLst/>
            <a:rect l="l" t="t" r="r" b="b"/>
            <a:pathLst>
              <a:path w="10226" h="10000" extrusionOk="0">
                <a:moveTo>
                  <a:pt x="0" y="10000"/>
                </a:moveTo>
                <a:lnTo>
                  <a:pt x="0" y="0"/>
                </a:lnTo>
                <a:lnTo>
                  <a:pt x="10226" y="0"/>
                </a:lnTo>
                <a:cubicBezTo>
                  <a:pt x="10226" y="176"/>
                  <a:pt x="10228" y="530"/>
                  <a:pt x="10225" y="771"/>
                </a:cubicBezTo>
                <a:lnTo>
                  <a:pt x="9771" y="771"/>
                </a:lnTo>
                <a:lnTo>
                  <a:pt x="1391" y="773"/>
                </a:lnTo>
                <a:cubicBezTo>
                  <a:pt x="659" y="773"/>
                  <a:pt x="435" y="1282"/>
                  <a:pt x="435" y="2605"/>
                </a:cubicBezTo>
                <a:lnTo>
                  <a:pt x="435" y="9995"/>
                </a:lnTo>
                <a:cubicBezTo>
                  <a:pt x="245" y="9995"/>
                  <a:pt x="0" y="10000"/>
                  <a:pt x="0" y="10000"/>
                </a:cubicBezTo>
                <a:close/>
              </a:path>
            </a:pathLst>
          </a:custGeom>
          <a:solidFill>
            <a:srgbClr val="FFEFC1"/>
          </a:solidFill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27"/>
          <p:cNvSpPr txBox="1"/>
          <p:nvPr/>
        </p:nvSpPr>
        <p:spPr>
          <a:xfrm>
            <a:off x="1396440" y="244926"/>
            <a:ext cx="15993488" cy="99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47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1609"/>
              </a:buClr>
              <a:buSzPct val="100000"/>
              <a:buFont typeface="Tahoma"/>
              <a:buNone/>
            </a:pPr>
            <a:r>
              <a:rPr lang="en-US" sz="9600" b="1">
                <a:solidFill>
                  <a:srgbClr val="821609"/>
                </a:solidFill>
                <a:latin typeface="Tahoma"/>
                <a:ea typeface="Tahoma"/>
                <a:cs typeface="Tahoma"/>
                <a:sym typeface="Tahoma"/>
              </a:rPr>
              <a:t>Why Sai Seva Sangh has ventured into this space</a:t>
            </a:r>
            <a:endParaRPr sz="9600" b="1">
              <a:solidFill>
                <a:srgbClr val="8216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27"/>
          <p:cNvSpPr/>
          <p:nvPr/>
        </p:nvSpPr>
        <p:spPr>
          <a:xfrm>
            <a:off x="1396440" y="1821634"/>
            <a:ext cx="7406378" cy="721146"/>
          </a:xfrm>
          <a:prstGeom prst="roundRect">
            <a:avLst>
              <a:gd name="adj" fmla="val 23966"/>
            </a:avLst>
          </a:prstGeom>
          <a:solidFill>
            <a:srgbClr val="83160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27"/>
          <p:cNvSpPr/>
          <p:nvPr/>
        </p:nvSpPr>
        <p:spPr>
          <a:xfrm>
            <a:off x="8802818" y="1821634"/>
            <a:ext cx="7406378" cy="721146"/>
          </a:xfrm>
          <a:prstGeom prst="roundRect">
            <a:avLst>
              <a:gd name="adj" fmla="val 23966"/>
            </a:avLst>
          </a:prstGeom>
          <a:solidFill>
            <a:srgbClr val="83160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27"/>
          <p:cNvSpPr/>
          <p:nvPr/>
        </p:nvSpPr>
        <p:spPr>
          <a:xfrm>
            <a:off x="1396443" y="2754148"/>
            <a:ext cx="7406378" cy="583737"/>
          </a:xfrm>
          <a:prstGeom prst="roundRect">
            <a:avLst>
              <a:gd name="adj" fmla="val 16667"/>
            </a:avLst>
          </a:prstGeom>
          <a:solidFill>
            <a:srgbClr val="FFFE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27"/>
          <p:cNvSpPr/>
          <p:nvPr/>
        </p:nvSpPr>
        <p:spPr>
          <a:xfrm>
            <a:off x="1396440" y="3466073"/>
            <a:ext cx="7406378" cy="556199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27"/>
          <p:cNvSpPr/>
          <p:nvPr/>
        </p:nvSpPr>
        <p:spPr>
          <a:xfrm>
            <a:off x="1396440" y="4173183"/>
            <a:ext cx="7406378" cy="1032571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27"/>
          <p:cNvSpPr/>
          <p:nvPr/>
        </p:nvSpPr>
        <p:spPr>
          <a:xfrm>
            <a:off x="8802820" y="2757612"/>
            <a:ext cx="7406378" cy="556069"/>
          </a:xfrm>
          <a:prstGeom prst="roundRect">
            <a:avLst>
              <a:gd name="adj" fmla="val 16667"/>
            </a:avLst>
          </a:prstGeom>
          <a:solidFill>
            <a:srgbClr val="B0E6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27"/>
          <p:cNvSpPr/>
          <p:nvPr/>
        </p:nvSpPr>
        <p:spPr>
          <a:xfrm>
            <a:off x="8802818" y="3401943"/>
            <a:ext cx="7406378" cy="619623"/>
          </a:xfrm>
          <a:prstGeom prst="roundRect">
            <a:avLst>
              <a:gd name="adj" fmla="val 16667"/>
            </a:avLst>
          </a:prstGeom>
          <a:solidFill>
            <a:srgbClr val="8ADA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27"/>
          <p:cNvSpPr/>
          <p:nvPr/>
        </p:nvSpPr>
        <p:spPr>
          <a:xfrm>
            <a:off x="8802818" y="4205505"/>
            <a:ext cx="7406378" cy="94062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27"/>
          <p:cNvSpPr txBox="1"/>
          <p:nvPr/>
        </p:nvSpPr>
        <p:spPr>
          <a:xfrm>
            <a:off x="2760000" y="2753110"/>
            <a:ext cx="40521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18+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years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27"/>
          <p:cNvSpPr txBox="1"/>
          <p:nvPr/>
        </p:nvSpPr>
        <p:spPr>
          <a:xfrm>
            <a:off x="3569251" y="3483253"/>
            <a:ext cx="24157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Few months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27"/>
          <p:cNvSpPr txBox="1"/>
          <p:nvPr/>
        </p:nvSpPr>
        <p:spPr>
          <a:xfrm>
            <a:off x="1960310" y="4206597"/>
            <a:ext cx="570061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theory; 0- 6 hours or practicals per week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27"/>
          <p:cNvSpPr txBox="1"/>
          <p:nvPr/>
        </p:nvSpPr>
        <p:spPr>
          <a:xfrm>
            <a:off x="10428660" y="2766970"/>
            <a:ext cx="52166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 years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27"/>
          <p:cNvSpPr txBox="1"/>
          <p:nvPr/>
        </p:nvSpPr>
        <p:spPr>
          <a:xfrm>
            <a:off x="10459833" y="3498346"/>
            <a:ext cx="52166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Years Course</a:t>
            </a:r>
            <a:endParaRPr/>
          </a:p>
        </p:txBody>
      </p:sp>
      <p:sp>
        <p:nvSpPr>
          <p:cNvPr id="494" name="Google Shape;494;p27"/>
          <p:cNvSpPr txBox="1"/>
          <p:nvPr/>
        </p:nvSpPr>
        <p:spPr>
          <a:xfrm>
            <a:off x="10459833" y="4179756"/>
            <a:ext cx="5216669" cy="954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person theory course; 36 hours of practical experience per week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27"/>
          <p:cNvSpPr txBox="1"/>
          <p:nvPr/>
        </p:nvSpPr>
        <p:spPr>
          <a:xfrm>
            <a:off x="1960310" y="1872851"/>
            <a:ext cx="67111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Other Academies in the market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27"/>
          <p:cNvSpPr txBox="1"/>
          <p:nvPr/>
        </p:nvSpPr>
        <p:spPr>
          <a:xfrm>
            <a:off x="11642115" y="1882225"/>
            <a:ext cx="351093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School of Excellence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27"/>
          <p:cNvSpPr/>
          <p:nvPr/>
        </p:nvSpPr>
        <p:spPr>
          <a:xfrm>
            <a:off x="1408809" y="5371192"/>
            <a:ext cx="7383991" cy="882311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27"/>
          <p:cNvSpPr/>
          <p:nvPr/>
        </p:nvSpPr>
        <p:spPr>
          <a:xfrm>
            <a:off x="8831909" y="5322205"/>
            <a:ext cx="7406378" cy="93129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27"/>
          <p:cNvSpPr/>
          <p:nvPr/>
        </p:nvSpPr>
        <p:spPr>
          <a:xfrm>
            <a:off x="7682950" y="1411361"/>
            <a:ext cx="2261214" cy="8353122"/>
          </a:xfrm>
          <a:prstGeom prst="roundRect">
            <a:avLst>
              <a:gd name="adj" fmla="val 10215"/>
            </a:avLst>
          </a:prstGeom>
          <a:solidFill>
            <a:schemeClr val="lt1"/>
          </a:solidFill>
          <a:ln>
            <a:noFill/>
          </a:ln>
          <a:effectLst>
            <a:outerShdw blurRad="1143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27"/>
          <p:cNvSpPr txBox="1"/>
          <p:nvPr/>
        </p:nvSpPr>
        <p:spPr>
          <a:xfrm>
            <a:off x="8105497" y="1887778"/>
            <a:ext cx="1814310" cy="70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Criteria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27"/>
          <p:cNvSpPr txBox="1"/>
          <p:nvPr/>
        </p:nvSpPr>
        <p:spPr>
          <a:xfrm>
            <a:off x="8048046" y="2758992"/>
            <a:ext cx="148951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Eligibility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27"/>
          <p:cNvSpPr txBox="1"/>
          <p:nvPr/>
        </p:nvSpPr>
        <p:spPr>
          <a:xfrm>
            <a:off x="8132079" y="3462608"/>
            <a:ext cx="14611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27"/>
          <p:cNvSpPr txBox="1"/>
          <p:nvPr/>
        </p:nvSpPr>
        <p:spPr>
          <a:xfrm>
            <a:off x="8186302" y="4411248"/>
            <a:ext cx="12330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27"/>
          <p:cNvSpPr txBox="1"/>
          <p:nvPr/>
        </p:nvSpPr>
        <p:spPr>
          <a:xfrm>
            <a:off x="7740217" y="5564080"/>
            <a:ext cx="21459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 coverage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27"/>
          <p:cNvSpPr txBox="1"/>
          <p:nvPr/>
        </p:nvSpPr>
        <p:spPr>
          <a:xfrm>
            <a:off x="9877872" y="5366963"/>
            <a:ext cx="628999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Holistic development including public speaking, financial literacy, AI basics, Time management.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27"/>
          <p:cNvSpPr txBox="1"/>
          <p:nvPr/>
        </p:nvSpPr>
        <p:spPr>
          <a:xfrm>
            <a:off x="2714550" y="5531704"/>
            <a:ext cx="40521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Nil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27"/>
          <p:cNvSpPr txBox="1"/>
          <p:nvPr/>
        </p:nvSpPr>
        <p:spPr>
          <a:xfrm>
            <a:off x="9707275" y="6484362"/>
            <a:ext cx="650192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year mandatory corporate exposure 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27"/>
          <p:cNvSpPr txBox="1"/>
          <p:nvPr/>
        </p:nvSpPr>
        <p:spPr>
          <a:xfrm>
            <a:off x="2695168" y="6516761"/>
            <a:ext cx="40521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Nil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27"/>
          <p:cNvSpPr txBox="1"/>
          <p:nvPr/>
        </p:nvSpPr>
        <p:spPr>
          <a:xfrm>
            <a:off x="9907770" y="7187450"/>
            <a:ext cx="628315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Orphan &amp; under privileged girls from  low income families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27"/>
          <p:cNvSpPr txBox="1"/>
          <p:nvPr/>
        </p:nvSpPr>
        <p:spPr>
          <a:xfrm>
            <a:off x="1663502" y="7431694"/>
            <a:ext cx="59974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Upper middle class; co-education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27"/>
          <p:cNvSpPr txBox="1"/>
          <p:nvPr/>
        </p:nvSpPr>
        <p:spPr>
          <a:xfrm>
            <a:off x="2684001" y="8416731"/>
            <a:ext cx="40521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to 3 Lakhs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27"/>
          <p:cNvSpPr txBox="1"/>
          <p:nvPr/>
        </p:nvSpPr>
        <p:spPr>
          <a:xfrm>
            <a:off x="9919807" y="8416731"/>
            <a:ext cx="610441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Totally free of cost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27"/>
          <p:cNvSpPr txBox="1"/>
          <p:nvPr/>
        </p:nvSpPr>
        <p:spPr>
          <a:xfrm>
            <a:off x="10000070" y="9163477"/>
            <a:ext cx="630142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Guaranteed placement in the range of 2-5 Lakhs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27"/>
          <p:cNvSpPr txBox="1"/>
          <p:nvPr/>
        </p:nvSpPr>
        <p:spPr>
          <a:xfrm>
            <a:off x="3056714" y="9163477"/>
            <a:ext cx="358773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Limited commitment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27"/>
          <p:cNvSpPr txBox="1"/>
          <p:nvPr/>
        </p:nvSpPr>
        <p:spPr>
          <a:xfrm>
            <a:off x="7607381" y="6563315"/>
            <a:ext cx="247981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Practical exposure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27"/>
          <p:cNvSpPr txBox="1"/>
          <p:nvPr/>
        </p:nvSpPr>
        <p:spPr>
          <a:xfrm>
            <a:off x="7781550" y="7431579"/>
            <a:ext cx="18070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Beneficiary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27"/>
          <p:cNvSpPr txBox="1"/>
          <p:nvPr/>
        </p:nvSpPr>
        <p:spPr>
          <a:xfrm>
            <a:off x="8383548" y="8434842"/>
            <a:ext cx="7003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27"/>
          <p:cNvSpPr txBox="1"/>
          <p:nvPr/>
        </p:nvSpPr>
        <p:spPr>
          <a:xfrm>
            <a:off x="7973218" y="9163477"/>
            <a:ext cx="17250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Placement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9" name="Google Shape;51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6849" y="2009498"/>
            <a:ext cx="328016" cy="298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Easy_Wor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F3E2A"/>
      </a:accent1>
      <a:accent2>
        <a:srgbClr val="3EC2C7"/>
      </a:accent2>
      <a:accent3>
        <a:srgbClr val="282E48"/>
      </a:accent3>
      <a:accent4>
        <a:srgbClr val="C43273"/>
      </a:accent4>
      <a:accent5>
        <a:srgbClr val="FFFF00"/>
      </a:accent5>
      <a:accent6>
        <a:srgbClr val="E5EFC1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832</Words>
  <Application>Microsoft Office PowerPoint</Application>
  <PresentationFormat>Custom</PresentationFormat>
  <Paragraphs>149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Twentieth Century</vt:lpstr>
      <vt:lpstr>Book Antiqua</vt:lpstr>
      <vt:lpstr>Tahoma</vt:lpstr>
      <vt:lpstr>Corben</vt:lpstr>
      <vt:lpstr>Calibri</vt:lpstr>
      <vt:lpstr>Roboto</vt:lpstr>
      <vt:lpstr>Arial Black</vt:lpstr>
      <vt:lpstr>Verdana</vt:lpstr>
      <vt:lpstr>Century Gothic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Sai Seva Sangh</dc:creator>
  <cp:lastModifiedBy>Sai Seva Sangh</cp:lastModifiedBy>
  <cp:revision>1</cp:revision>
  <dcterms:modified xsi:type="dcterms:W3CDTF">2026-02-28T09:20:32Z</dcterms:modified>
</cp:coreProperties>
</file>